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  <p:sldMasterId id="2147483684" r:id="rId6"/>
  </p:sldMasterIdLst>
  <p:notesMasterIdLst>
    <p:notesMasterId r:id="rId25"/>
  </p:notesMasterIdLst>
  <p:handoutMasterIdLst>
    <p:handoutMasterId r:id="rId26"/>
  </p:handoutMasterIdLst>
  <p:sldIdLst>
    <p:sldId id="256" r:id="rId7"/>
    <p:sldId id="278" r:id="rId8"/>
    <p:sldId id="261" r:id="rId9"/>
    <p:sldId id="262" r:id="rId10"/>
    <p:sldId id="264" r:id="rId11"/>
    <p:sldId id="266" r:id="rId12"/>
    <p:sldId id="267" r:id="rId13"/>
    <p:sldId id="280" r:id="rId14"/>
    <p:sldId id="269" r:id="rId15"/>
    <p:sldId id="270" r:id="rId16"/>
    <p:sldId id="271" r:id="rId17"/>
    <p:sldId id="272" r:id="rId18"/>
    <p:sldId id="274" r:id="rId19"/>
    <p:sldId id="277" r:id="rId20"/>
    <p:sldId id="273" r:id="rId21"/>
    <p:sldId id="276" r:id="rId22"/>
    <p:sldId id="268" r:id="rId23"/>
    <p:sldId id="260" r:id="rId24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610FF721-2CAC-9406-00C8-DAEAB7D59B67}" v="18" dt="2022-04-22T13:54:34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6" y="72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22/04/2022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Chcete-li upravit hlavní textové styly, klikněte na tlačítko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Pokud jste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Pokud jste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Název text v záhlaví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Doplňující text zde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Děkujeme vám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Otázky a odpovědi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Запазено място за текста на заглавието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Допълнителен текст тук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5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542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5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Щене за реформа на съдебната система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Курсиверт и Държавен вестник на Република България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Курсиверт и Държавен вестник на Република България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Курсиверт и Държавен вестник на Република България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39637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0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562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54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9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8677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1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Благодарим Ви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Въпроси и отговори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95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Запазено място за текста на заглавието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Допълнителен текст тук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62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296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25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Ракнете да релактиране на основното даллавие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Л лрсивлт или текстлт на даралрада де отиле тлк и и тлк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Л лрсивлт или текстлт на даралрада де отиле тлк и и тлк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Л лрсивлт или текстлт на даралрада де отиле тлк и и тлк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1890793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69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89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7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02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528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Благодарим Ви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Въпроси и отговори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9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Chcete-li upravit titulní styl hlavního města, klikněte na tlačítko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Odrážek nebo text odstavce zde a zde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Odrážek nebo text odstavce zde a zde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Odrážek nebo text odstavce zde a zde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Chcete-li upravit hlavní titulní styl, klikněte na tlačítko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Щене, за да се произнесе по въпроса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Ракнете, а ла релактирате стила на ллавното даллавие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4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8260" y="2655449"/>
            <a:ext cx="6629013" cy="2493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t>Europass Login a dvoufaktorové ověření</a:t>
            </a:r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77767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defRPr sz="2000"/>
            </a:pPr>
            <a:r>
              <a:rPr dirty="0">
                <a:latin typeface="Arial"/>
                <a:ea typeface="Open Sans Light"/>
                <a:cs typeface="Arial"/>
              </a:rPr>
              <a:t>Po </a:t>
            </a:r>
            <a:r>
              <a:rPr dirty="0" err="1">
                <a:latin typeface="Arial"/>
                <a:ea typeface="Open Sans Light"/>
                <a:cs typeface="Arial"/>
              </a:rPr>
              <a:t>instalaci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mobilní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aplikace</a:t>
            </a:r>
            <a:r>
              <a:rPr dirty="0">
                <a:latin typeface="Arial"/>
                <a:ea typeface="Open Sans Light"/>
                <a:cs typeface="Arial"/>
              </a:rPr>
              <a:t> EU Login ji </a:t>
            </a:r>
            <a:r>
              <a:rPr dirty="0" err="1">
                <a:latin typeface="Arial"/>
                <a:ea typeface="Open Sans Light"/>
                <a:cs typeface="Arial"/>
              </a:rPr>
              <a:t>otevřete</a:t>
            </a:r>
            <a:r>
              <a:rPr dirty="0">
                <a:latin typeface="Arial"/>
                <a:ea typeface="Open Sans Light"/>
                <a:cs typeface="Arial"/>
              </a:rPr>
              <a:t> a </a:t>
            </a:r>
            <a:r>
              <a:rPr b="1" dirty="0" err="1">
                <a:latin typeface="Arial"/>
                <a:ea typeface="Open Sans Light"/>
                <a:cs typeface="Arial"/>
              </a:rPr>
              <a:t>klikněte</a:t>
            </a:r>
            <a:r>
              <a:rPr b="1" dirty="0">
                <a:latin typeface="Arial"/>
                <a:ea typeface="Open Sans Light"/>
                <a:cs typeface="Arial"/>
              </a:rPr>
              <a:t> </a:t>
            </a:r>
            <a:r>
              <a:rPr b="1" dirty="0" err="1">
                <a:latin typeface="Arial"/>
                <a:ea typeface="Open Sans Light"/>
                <a:cs typeface="Arial"/>
              </a:rPr>
              <a:t>na</a:t>
            </a:r>
            <a:r>
              <a:rPr b="1" dirty="0">
                <a:latin typeface="Arial"/>
                <a:ea typeface="Open Sans Light"/>
                <a:cs typeface="Arial"/>
              </a:rPr>
              <a:t> </a:t>
            </a:r>
            <a:r>
              <a:rPr b="1" dirty="0" err="1">
                <a:latin typeface="Arial"/>
                <a:ea typeface="Open Sans Light"/>
                <a:cs typeface="Arial"/>
              </a:rPr>
              <a:t>možnost</a:t>
            </a:r>
            <a:r>
              <a:rPr b="1" dirty="0">
                <a:latin typeface="Arial"/>
                <a:ea typeface="Open Sans Light"/>
                <a:cs typeface="Arial"/>
              </a:rPr>
              <a:t> „</a:t>
            </a:r>
            <a:r>
              <a:rPr lang="cs-CZ" b="1" dirty="0" err="1">
                <a:latin typeface="Arial"/>
                <a:ea typeface="Open Sans Light"/>
                <a:cs typeface="Arial"/>
              </a:rPr>
              <a:t>Aktivac</a:t>
            </a:r>
            <a:r>
              <a:rPr b="1" dirty="0">
                <a:latin typeface="Arial"/>
                <a:ea typeface="Open Sans Light"/>
                <a:cs typeface="Arial"/>
              </a:rPr>
              <a:t>e“</a:t>
            </a:r>
            <a:r>
              <a:rPr dirty="0">
                <a:latin typeface="Arial"/>
                <a:ea typeface="Open Sans Light"/>
                <a:cs typeface="Arial"/>
              </a:rPr>
              <a:t>.</a:t>
            </a:r>
            <a:r>
              <a:rPr lang="en-US" dirty="0">
                <a:latin typeface="Arial"/>
                <a:ea typeface="Open Sans Light"/>
                <a:cs typeface="Arial"/>
              </a:rPr>
              <a:t> </a:t>
            </a:r>
            <a:endParaRPr sz="2000" dirty="0"/>
          </a:p>
          <a:p>
            <a:pPr>
              <a:defRPr sz="2000"/>
            </a:pPr>
            <a:r>
              <a:rPr dirty="0" err="1">
                <a:latin typeface="Arial"/>
                <a:ea typeface="Open Sans Light"/>
                <a:cs typeface="Arial"/>
              </a:rPr>
              <a:t>Postupujte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podle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pokynů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na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obrazovce</a:t>
            </a:r>
            <a:r>
              <a:rPr b="1" dirty="0">
                <a:latin typeface="Arial"/>
                <a:ea typeface="Open Sans Light"/>
                <a:cs typeface="Arial"/>
              </a:rPr>
              <a:t>*</a:t>
            </a:r>
            <a:r>
              <a:rPr dirty="0">
                <a:latin typeface="Arial"/>
                <a:ea typeface="Open Sans Light"/>
                <a:cs typeface="Arial"/>
              </a:rPr>
              <a:t>. V </a:t>
            </a:r>
            <a:r>
              <a:rPr dirty="0" err="1">
                <a:latin typeface="Arial"/>
                <a:ea typeface="Open Sans Light"/>
                <a:cs typeface="Arial"/>
              </a:rPr>
              <a:t>prohlížeči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vašeho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počítače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b="1" dirty="0" err="1">
                <a:latin typeface="Arial"/>
                <a:ea typeface="Open Sans Light"/>
                <a:cs typeface="Arial"/>
              </a:rPr>
              <a:t>přejděte</a:t>
            </a:r>
            <a:r>
              <a:rPr b="1" dirty="0">
                <a:latin typeface="Arial"/>
                <a:ea typeface="Open Sans Light"/>
                <a:cs typeface="Arial"/>
              </a:rPr>
              <a:t> </a:t>
            </a:r>
            <a:r>
              <a:rPr b="1" dirty="0" err="1">
                <a:latin typeface="Arial"/>
                <a:ea typeface="Open Sans Light"/>
                <a:cs typeface="Arial"/>
              </a:rPr>
              <a:t>na</a:t>
            </a:r>
            <a:r>
              <a:rPr b="1" dirty="0">
                <a:latin typeface="Arial"/>
                <a:ea typeface="Open Sans Light"/>
                <a:cs typeface="Arial"/>
              </a:rPr>
              <a:t> </a:t>
            </a:r>
            <a:r>
              <a:rPr b="1" dirty="0" err="1">
                <a:latin typeface="Arial"/>
                <a:ea typeface="Open Sans Light"/>
                <a:cs typeface="Arial"/>
              </a:rPr>
              <a:t>tuto</a:t>
            </a:r>
            <a:r>
              <a:rPr b="1" dirty="0">
                <a:latin typeface="Arial"/>
                <a:ea typeface="Open Sans Light"/>
                <a:cs typeface="Arial"/>
              </a:rPr>
              <a:t> </a:t>
            </a:r>
            <a:r>
              <a:rPr b="1" dirty="0" err="1">
                <a:latin typeface="Arial"/>
                <a:ea typeface="Open Sans Light"/>
                <a:cs typeface="Arial"/>
              </a:rPr>
              <a:t>adresu</a:t>
            </a:r>
            <a:r>
              <a:rPr b="1" dirty="0">
                <a:latin typeface="Arial"/>
                <a:ea typeface="Open Sans Light"/>
                <a:cs typeface="Arial"/>
              </a:rPr>
              <a:t> URL</a:t>
            </a:r>
            <a:r>
              <a:rPr dirty="0">
                <a:latin typeface="Arial"/>
                <a:ea typeface="Open Sans Light"/>
                <a:cs typeface="Arial"/>
              </a:rPr>
              <a:t>: </a:t>
            </a:r>
            <a:r>
              <a:rPr dirty="0">
                <a:latin typeface="Arial"/>
                <a:ea typeface="Open Sans Light"/>
                <a:cs typeface="Arial"/>
                <a:hlinkClick r:id="rId3"/>
              </a:rPr>
              <a:t>https://webgate.ec.europa.eu/cas/mobile</a:t>
            </a:r>
            <a:r>
              <a:rPr dirty="0">
                <a:latin typeface="Arial"/>
                <a:ea typeface="Open Sans Light"/>
                <a:cs typeface="Arial"/>
              </a:rPr>
              <a:t>.</a:t>
            </a:r>
            <a:r>
              <a:rPr lang="en-US" dirty="0">
                <a:latin typeface="Arial"/>
                <a:ea typeface="Open Sans Light"/>
                <a:cs typeface="Arial"/>
              </a:rPr>
              <a:t> </a:t>
            </a:r>
            <a:endParaRPr sz="2000" dirty="0">
              <a:latin typeface="Arial"/>
              <a:ea typeface="Open Sans Light"/>
              <a:cs typeface="Arial"/>
            </a:endParaRPr>
          </a:p>
          <a:p>
            <a:pPr>
              <a:defRPr sz="2000"/>
            </a:pPr>
            <a:r>
              <a:rPr dirty="0"/>
              <a:t>V </a:t>
            </a:r>
            <a:r>
              <a:rPr dirty="0" err="1"/>
              <a:t>případě</a:t>
            </a:r>
            <a:r>
              <a:rPr dirty="0"/>
              <a:t> </a:t>
            </a:r>
            <a:r>
              <a:rPr dirty="0" err="1"/>
              <a:t>potřeby</a:t>
            </a:r>
            <a:r>
              <a:rPr dirty="0"/>
              <a:t> </a:t>
            </a:r>
            <a:r>
              <a:rPr dirty="0" err="1"/>
              <a:t>znovu</a:t>
            </a:r>
            <a:r>
              <a:rPr dirty="0"/>
              <a:t> </a:t>
            </a:r>
            <a:r>
              <a:rPr lang="cs-CZ" dirty="0"/>
              <a:t>ověřte</a:t>
            </a:r>
            <a:r>
              <a:rPr dirty="0"/>
              <a:t> </a:t>
            </a:r>
            <a:r>
              <a:rPr dirty="0" err="1"/>
              <a:t>svým</a:t>
            </a:r>
            <a:r>
              <a:rPr dirty="0"/>
              <a:t> </a:t>
            </a:r>
            <a:r>
              <a:rPr dirty="0" err="1"/>
              <a:t>uživatelským</a:t>
            </a:r>
            <a:r>
              <a:rPr dirty="0"/>
              <a:t> </a:t>
            </a:r>
            <a:r>
              <a:rPr dirty="0" err="1"/>
              <a:t>jménem</a:t>
            </a:r>
            <a:r>
              <a:rPr dirty="0"/>
              <a:t> a </a:t>
            </a:r>
            <a:r>
              <a:rPr dirty="0" err="1"/>
              <a:t>heslem</a:t>
            </a:r>
            <a:r>
              <a:rPr dirty="0"/>
              <a:t>)</a:t>
            </a:r>
            <a:endParaRPr sz="2000" dirty="0"/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67" y="2193287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38" y="2377440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/>
              <a:t>*</a:t>
            </a:r>
            <a:r>
              <a:rPr dirty="0" err="1"/>
              <a:t>Pokud</a:t>
            </a:r>
            <a:r>
              <a:rPr dirty="0"/>
              <a:t> </a:t>
            </a:r>
            <a:r>
              <a:rPr dirty="0" err="1"/>
              <a:t>jste</a:t>
            </a:r>
            <a:r>
              <a:rPr dirty="0"/>
              <a:t> </a:t>
            </a:r>
            <a:r>
              <a:rPr dirty="0" err="1"/>
              <a:t>již</a:t>
            </a:r>
            <a:r>
              <a:rPr dirty="0"/>
              <a:t> </a:t>
            </a:r>
            <a:r>
              <a:rPr lang="cs-CZ" dirty="0" err="1"/>
              <a:t>aktivova</a:t>
            </a:r>
            <a:r>
              <a:rPr dirty="0"/>
              <a:t>li </a:t>
            </a: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aplikaci</a:t>
            </a:r>
            <a:r>
              <a:rPr dirty="0"/>
              <a:t> EU Login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jiném</a:t>
            </a:r>
            <a:r>
              <a:rPr dirty="0"/>
              <a:t> </a:t>
            </a:r>
            <a:r>
              <a:rPr dirty="0" err="1"/>
              <a:t>zařízení</a:t>
            </a:r>
            <a:r>
              <a:rPr dirty="0"/>
              <a:t>, </a:t>
            </a:r>
            <a:r>
              <a:rPr dirty="0" err="1"/>
              <a:t>žádáme</a:t>
            </a:r>
            <a:r>
              <a:rPr dirty="0"/>
              <a:t> </a:t>
            </a:r>
            <a:r>
              <a:rPr dirty="0" err="1"/>
              <a:t>vás</a:t>
            </a:r>
            <a:r>
              <a:rPr dirty="0"/>
              <a:t> o </a:t>
            </a:r>
            <a:r>
              <a:rPr dirty="0" err="1"/>
              <a:t>ověření</a:t>
            </a:r>
            <a:r>
              <a:rPr dirty="0"/>
              <a:t> </a:t>
            </a:r>
            <a:r>
              <a:rPr dirty="0" err="1"/>
              <a:t>pomocí</a:t>
            </a:r>
            <a:r>
              <a:rPr dirty="0"/>
              <a:t> </a:t>
            </a:r>
            <a:r>
              <a:rPr dirty="0" err="1"/>
              <a:t>již</a:t>
            </a:r>
            <a:r>
              <a:rPr dirty="0"/>
              <a:t> </a:t>
            </a:r>
            <a:r>
              <a:rPr dirty="0" err="1"/>
              <a:t>registrovaného</a:t>
            </a:r>
            <a:r>
              <a:rPr dirty="0"/>
              <a:t> </a:t>
            </a:r>
            <a:r>
              <a:rPr dirty="0" err="1"/>
              <a:t>zařízení</a:t>
            </a:r>
            <a:r>
              <a:rPr dirty="0"/>
              <a:t>. </a:t>
            </a:r>
            <a:r>
              <a:rPr dirty="0" err="1"/>
              <a:t>Upozorňujeme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</a:t>
            </a:r>
            <a:r>
              <a:rPr lang="cs-CZ" dirty="0"/>
              <a:t>v rámci </a:t>
            </a: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aplikace</a:t>
            </a:r>
            <a:r>
              <a:rPr dirty="0"/>
              <a:t> EU Login</a:t>
            </a:r>
            <a:r>
              <a:rPr lang="cs-CZ" dirty="0"/>
              <a:t> si</a:t>
            </a:r>
            <a:r>
              <a:rPr dirty="0"/>
              <a:t> </a:t>
            </a:r>
            <a:r>
              <a:rPr dirty="0" err="1"/>
              <a:t>může</a:t>
            </a:r>
            <a:r>
              <a:rPr lang="cs-CZ" dirty="0" err="1"/>
              <a:t>te</a:t>
            </a:r>
            <a:r>
              <a:rPr dirty="0"/>
              <a:t> </a:t>
            </a:r>
            <a:r>
              <a:rPr dirty="0" err="1"/>
              <a:t>zaregistrovat</a:t>
            </a:r>
            <a:r>
              <a:rPr dirty="0"/>
              <a:t> </a:t>
            </a:r>
            <a:r>
              <a:rPr dirty="0" err="1"/>
              <a:t>pouze</a:t>
            </a:r>
            <a:r>
              <a:rPr dirty="0"/>
              <a:t> </a:t>
            </a:r>
            <a:r>
              <a:rPr dirty="0" err="1"/>
              <a:t>jed</a:t>
            </a:r>
            <a:r>
              <a:rPr lang="cs-CZ" dirty="0"/>
              <a:t>en</a:t>
            </a:r>
            <a:r>
              <a:rPr dirty="0"/>
              <a:t> </a:t>
            </a:r>
            <a:r>
              <a:rPr dirty="0" err="1"/>
              <a:t>účet</a:t>
            </a:r>
            <a:r>
              <a:rPr lang="cs-CZ" dirty="0"/>
              <a:t>, který</a:t>
            </a:r>
            <a:r>
              <a:rPr dirty="0"/>
              <a:t> </a:t>
            </a:r>
            <a:r>
              <a:rPr dirty="0" err="1"/>
              <a:t>může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zaregistrován</a:t>
            </a:r>
            <a:r>
              <a:rPr dirty="0"/>
              <a:t> </a:t>
            </a:r>
            <a:r>
              <a:rPr dirty="0" err="1"/>
              <a:t>pouze</a:t>
            </a:r>
            <a:r>
              <a:rPr dirty="0"/>
              <a:t> v </a:t>
            </a:r>
            <a:r>
              <a:rPr dirty="0" err="1"/>
              <a:t>jedné</a:t>
            </a:r>
            <a:r>
              <a:rPr dirty="0"/>
              <a:t> </a:t>
            </a: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aplikaci</a:t>
            </a:r>
            <a:r>
              <a:rPr dirty="0"/>
              <a:t>.</a:t>
            </a:r>
            <a:endParaRPr sz="1400" b="1" dirty="0"/>
          </a:p>
          <a:p>
            <a:endParaRPr sz="14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Na obou zařízeních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Přidání</a:t>
            </a:r>
            <a:r>
              <a:rPr dirty="0"/>
              <a:t> </a:t>
            </a:r>
            <a:r>
              <a:rPr dirty="0" err="1"/>
              <a:t>dvoufaktorové</a:t>
            </a:r>
            <a:r>
              <a:rPr lang="cs-CZ" dirty="0"/>
              <a:t>ho ověření</a:t>
            </a:r>
            <a:endParaRPr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1" y="1808164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4720046" y="3570514"/>
            <a:ext cx="2377440" cy="25254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030" y="1954986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1" y="1800266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 err="1"/>
              <a:t>Klikněte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Přidat</a:t>
            </a:r>
            <a:r>
              <a:rPr b="1" dirty="0"/>
              <a:t> </a:t>
            </a:r>
            <a:r>
              <a:rPr b="1" dirty="0" err="1"/>
              <a:t>mobilní</a:t>
            </a:r>
            <a:r>
              <a:rPr b="1" dirty="0"/>
              <a:t> </a:t>
            </a:r>
            <a:r>
              <a:rPr b="1" dirty="0" err="1"/>
              <a:t>zařízení</a:t>
            </a:r>
            <a:r>
              <a:rPr dirty="0"/>
              <a:t>“ </a:t>
            </a:r>
            <a:endParaRPr sz="2000" dirty="0"/>
          </a:p>
          <a:p>
            <a:pPr>
              <a:defRPr sz="2000"/>
            </a:pPr>
            <a:r>
              <a:rPr dirty="0"/>
              <a:t>V poli „</a:t>
            </a:r>
            <a:r>
              <a:rPr dirty="0" err="1"/>
              <a:t>Název</a:t>
            </a:r>
            <a:r>
              <a:rPr dirty="0"/>
              <a:t> </a:t>
            </a:r>
            <a:r>
              <a:rPr dirty="0" err="1"/>
              <a:t>vašeho</a:t>
            </a:r>
            <a:r>
              <a:rPr dirty="0"/>
              <a:t> </a:t>
            </a:r>
            <a:r>
              <a:rPr dirty="0" err="1"/>
              <a:t>zařízení</a:t>
            </a:r>
            <a:r>
              <a:rPr dirty="0"/>
              <a:t>“ </a:t>
            </a:r>
            <a:r>
              <a:rPr b="1" dirty="0" err="1"/>
              <a:t>uveďte</a:t>
            </a:r>
            <a:r>
              <a:rPr b="1" dirty="0"/>
              <a:t> </a:t>
            </a:r>
            <a:r>
              <a:rPr b="1" dirty="0" err="1"/>
              <a:t>název</a:t>
            </a:r>
            <a:r>
              <a:rPr b="1" dirty="0"/>
              <a:t>, </a:t>
            </a:r>
            <a:r>
              <a:rPr b="1" dirty="0" err="1"/>
              <a:t>který</a:t>
            </a:r>
            <a:r>
              <a:rPr b="1" dirty="0"/>
              <a:t> </a:t>
            </a:r>
            <a:r>
              <a:rPr dirty="0" err="1"/>
              <a:t>vám</a:t>
            </a:r>
            <a:r>
              <a:rPr dirty="0"/>
              <a:t> </a:t>
            </a:r>
            <a:r>
              <a:rPr lang="cs-CZ" dirty="0"/>
              <a:t>pomůže </a:t>
            </a:r>
            <a:r>
              <a:rPr dirty="0" err="1"/>
              <a:t>zapamatovat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zařízení</a:t>
            </a:r>
            <a:r>
              <a:rPr dirty="0"/>
              <a:t> </a:t>
            </a:r>
            <a:r>
              <a:rPr lang="cs-CZ" dirty="0"/>
              <a:t>jste přidali</a:t>
            </a:r>
            <a:r>
              <a:rPr dirty="0"/>
              <a:t> (</a:t>
            </a:r>
            <a:r>
              <a:rPr dirty="0" err="1"/>
              <a:t>např</a:t>
            </a:r>
            <a:r>
              <a:rPr dirty="0"/>
              <a:t>. </a:t>
            </a:r>
            <a:r>
              <a:rPr lang="cs-CZ" dirty="0"/>
              <a:t>můj telefon Android</a:t>
            </a:r>
            <a:r>
              <a:rPr dirty="0"/>
              <a:t>).</a:t>
            </a:r>
            <a:endParaRPr sz="2000" dirty="0"/>
          </a:p>
          <a:p>
            <a:r>
              <a:rPr sz="2000" b="1" dirty="0" err="1"/>
              <a:t>Zadejte</a:t>
            </a:r>
            <a:r>
              <a:rPr sz="2000" b="1" dirty="0"/>
              <a:t> </a:t>
            </a:r>
            <a:r>
              <a:rPr lang="cs-CZ" sz="2000" b="1" dirty="0"/>
              <a:t>PIN </a:t>
            </a:r>
            <a:r>
              <a:rPr sz="2000" b="1" dirty="0" err="1"/>
              <a:t>kód</a:t>
            </a:r>
            <a:r>
              <a:rPr sz="2000" b="1" dirty="0"/>
              <a:t> se </a:t>
            </a:r>
            <a:r>
              <a:rPr sz="2000" dirty="0"/>
              <a:t>4 </a:t>
            </a:r>
            <a:r>
              <a:rPr sz="2000" dirty="0" err="1"/>
              <a:t>číslicemi</a:t>
            </a:r>
            <a:r>
              <a:rPr sz="2000" dirty="0"/>
              <a:t> do pole PIN</a:t>
            </a:r>
            <a:r>
              <a:rPr lang="cs-CZ" sz="2000" dirty="0"/>
              <a:t> kódu</a:t>
            </a:r>
            <a:r>
              <a:rPr sz="2000"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zvolte</a:t>
            </a:r>
            <a:r>
              <a:rPr dirty="0">
                <a:solidFill>
                  <a:schemeClr val="tx1"/>
                </a:solidFill>
              </a:rPr>
              <a:t> PIN</a:t>
            </a:r>
            <a:r>
              <a:rPr lang="cs-CZ" dirty="0">
                <a:solidFill>
                  <a:schemeClr val="tx1"/>
                </a:solidFill>
              </a:rPr>
              <a:t> kód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který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můžete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snadno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zapamatovat</a:t>
            </a:r>
            <a:r>
              <a:rPr dirty="0">
                <a:solidFill>
                  <a:schemeClr val="tx1"/>
                </a:solidFill>
              </a:rPr>
              <a:t>, ale </a:t>
            </a:r>
            <a:r>
              <a:rPr dirty="0" err="1">
                <a:solidFill>
                  <a:schemeClr val="tx1"/>
                </a:solidFill>
              </a:rPr>
              <a:t>nelze</a:t>
            </a:r>
            <a:r>
              <a:rPr dirty="0">
                <a:solidFill>
                  <a:schemeClr val="tx1"/>
                </a:solidFill>
              </a:rPr>
              <a:t> ho </a:t>
            </a:r>
            <a:r>
              <a:rPr dirty="0" err="1">
                <a:solidFill>
                  <a:schemeClr val="tx1"/>
                </a:solidFill>
              </a:rPr>
              <a:t>snadno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odhadnout</a:t>
            </a:r>
            <a:r>
              <a:rPr dirty="0">
                <a:solidFill>
                  <a:schemeClr val="tx1"/>
                </a:solidFill>
              </a:rPr>
              <a:t>)</a:t>
            </a:r>
            <a:r>
              <a:rPr sz="2000" dirty="0"/>
              <a:t>.</a:t>
            </a:r>
          </a:p>
          <a:p>
            <a:pPr>
              <a:defRPr sz="2000"/>
            </a:pPr>
            <a:r>
              <a:rPr dirty="0"/>
              <a:t>Do pole </a:t>
            </a:r>
            <a:r>
              <a:rPr dirty="0" err="1"/>
              <a:t>Potvrzení</a:t>
            </a:r>
            <a:r>
              <a:rPr lang="cs-CZ" dirty="0"/>
              <a:t> PIN kódu</a:t>
            </a:r>
            <a:r>
              <a:rPr dirty="0"/>
              <a:t> </a:t>
            </a:r>
            <a:r>
              <a:rPr dirty="0" err="1"/>
              <a:t>zadejte</a:t>
            </a:r>
            <a:r>
              <a:rPr dirty="0"/>
              <a:t> </a:t>
            </a:r>
            <a:r>
              <a:rPr dirty="0" err="1"/>
              <a:t>stejné</a:t>
            </a:r>
            <a:r>
              <a:rPr dirty="0"/>
              <a:t> 4 </a:t>
            </a:r>
            <a:r>
              <a:rPr dirty="0" err="1"/>
              <a:t>číslice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dirty="0" err="1"/>
              <a:t>Poté</a:t>
            </a:r>
            <a:r>
              <a:rPr dirty="0"/>
              <a:t> </a:t>
            </a:r>
            <a:r>
              <a:rPr dirty="0" err="1"/>
              <a:t>klikněte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tlačítko</a:t>
            </a:r>
            <a:r>
              <a:rPr dirty="0"/>
              <a:t> „</a:t>
            </a:r>
            <a:r>
              <a:rPr b="1" dirty="0" err="1"/>
              <a:t>Odeslat</a:t>
            </a:r>
            <a:r>
              <a:rPr b="1" dirty="0"/>
              <a:t>“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8" y="3182351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5810" y="31823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/>
              <a:t>Na </a:t>
            </a:r>
            <a:r>
              <a:rPr dirty="0" err="1"/>
              <a:t>vašem</a:t>
            </a:r>
            <a:r>
              <a:rPr dirty="0"/>
              <a:t> </a:t>
            </a:r>
            <a:r>
              <a:rPr lang="cs-CZ" dirty="0"/>
              <a:t>laptop</a:t>
            </a:r>
            <a:r>
              <a:rPr dirty="0"/>
              <a:t>u/</a:t>
            </a:r>
            <a:r>
              <a:rPr dirty="0" err="1"/>
              <a:t>stolním</a:t>
            </a:r>
            <a:r>
              <a:rPr dirty="0"/>
              <a:t> </a:t>
            </a:r>
            <a:r>
              <a:rPr dirty="0" err="1"/>
              <a:t>počítači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Přidání</a:t>
            </a:r>
            <a:r>
              <a:rPr dirty="0"/>
              <a:t> </a:t>
            </a:r>
            <a:r>
              <a:rPr dirty="0" err="1"/>
              <a:t>dvoufaktorové</a:t>
            </a:r>
            <a:r>
              <a:rPr lang="cs-CZ" dirty="0"/>
              <a:t>ho ověření</a:t>
            </a:r>
            <a:endParaRPr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28" y="1808292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505303" y="3971109"/>
            <a:ext cx="2508068" cy="10450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6383383" y="4637571"/>
            <a:ext cx="2629988" cy="409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785810" y="5390147"/>
            <a:ext cx="2227561" cy="200756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4894217" y="5843451"/>
            <a:ext cx="4336869" cy="24934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sz="2000"/>
            </a:pPr>
            <a:r>
              <a:rPr lang="cs-CZ" dirty="0"/>
              <a:t>Na vašem mobilním zařízení k</a:t>
            </a:r>
            <a:r>
              <a:rPr dirty="0" err="1"/>
              <a:t>likněte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Další</a:t>
            </a:r>
            <a:r>
              <a:rPr dirty="0"/>
              <a:t>“.</a:t>
            </a:r>
          </a:p>
          <a:p>
            <a:pPr>
              <a:defRPr sz="2000"/>
            </a:pPr>
            <a:r>
              <a:rPr dirty="0" err="1"/>
              <a:t>Skener</a:t>
            </a:r>
            <a:r>
              <a:rPr dirty="0"/>
              <a:t> QR </a:t>
            </a:r>
            <a:r>
              <a:rPr dirty="0" err="1"/>
              <a:t>kódu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vašem</a:t>
            </a:r>
            <a:r>
              <a:rPr dirty="0"/>
              <a:t> </a:t>
            </a:r>
            <a:r>
              <a:rPr dirty="0" err="1"/>
              <a:t>mobilním</a:t>
            </a:r>
            <a:r>
              <a:rPr dirty="0"/>
              <a:t> </a:t>
            </a:r>
            <a:r>
              <a:rPr dirty="0" err="1"/>
              <a:t>zařízení</a:t>
            </a:r>
            <a:r>
              <a:rPr dirty="0"/>
              <a:t> </a:t>
            </a:r>
            <a:r>
              <a:rPr lang="cs-CZ" dirty="0"/>
              <a:t>se spustí </a:t>
            </a:r>
            <a:r>
              <a:rPr dirty="0"/>
              <a:t>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obrazovce</a:t>
            </a:r>
            <a:r>
              <a:rPr dirty="0"/>
              <a:t> </a:t>
            </a:r>
            <a:r>
              <a:rPr dirty="0" err="1"/>
              <a:t>vašeho</a:t>
            </a:r>
            <a:r>
              <a:rPr dirty="0"/>
              <a:t> </a:t>
            </a:r>
            <a:r>
              <a:rPr dirty="0" err="1"/>
              <a:t>počítače</a:t>
            </a:r>
            <a:r>
              <a:rPr dirty="0"/>
              <a:t> se </a:t>
            </a:r>
            <a:r>
              <a:rPr dirty="0" err="1"/>
              <a:t>zobrazí</a:t>
            </a:r>
            <a:r>
              <a:rPr dirty="0"/>
              <a:t> QR </a:t>
            </a:r>
            <a:r>
              <a:rPr dirty="0" err="1"/>
              <a:t>kód</a:t>
            </a:r>
            <a:r>
              <a:rPr dirty="0"/>
              <a:t>. </a:t>
            </a:r>
            <a:r>
              <a:rPr lang="cs-CZ" b="1" dirty="0"/>
              <a:t>S</a:t>
            </a:r>
            <a:r>
              <a:rPr b="1" dirty="0" err="1"/>
              <a:t>měrujte</a:t>
            </a:r>
            <a:r>
              <a:rPr b="1" dirty="0"/>
              <a:t> </a:t>
            </a:r>
            <a:r>
              <a:rPr b="1" dirty="0" err="1"/>
              <a:t>kameru</a:t>
            </a:r>
            <a:r>
              <a:rPr b="1" dirty="0"/>
              <a:t> </a:t>
            </a:r>
            <a:r>
              <a:rPr dirty="0" err="1"/>
              <a:t>svého</a:t>
            </a:r>
            <a:r>
              <a:rPr dirty="0"/>
              <a:t> </a:t>
            </a:r>
            <a:r>
              <a:rPr dirty="0" err="1"/>
              <a:t>mobilního</a:t>
            </a:r>
            <a:r>
              <a:rPr dirty="0"/>
              <a:t> </a:t>
            </a:r>
            <a:r>
              <a:rPr dirty="0" err="1"/>
              <a:t>telefonu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obrazovku</a:t>
            </a:r>
            <a:r>
              <a:rPr dirty="0"/>
              <a:t> </a:t>
            </a:r>
            <a:r>
              <a:rPr lang="cs-CZ" dirty="0"/>
              <a:t>PC</a:t>
            </a:r>
            <a:r>
              <a:rPr dirty="0"/>
              <a:t>, </a:t>
            </a:r>
            <a:r>
              <a:rPr dirty="0" err="1"/>
              <a:t>dokud</a:t>
            </a:r>
            <a:r>
              <a:rPr dirty="0"/>
              <a:t> </a:t>
            </a:r>
            <a:r>
              <a:rPr lang="cs-CZ" dirty="0"/>
              <a:t>se nenačte </a:t>
            </a:r>
            <a:r>
              <a:rPr dirty="0"/>
              <a:t>QR </a:t>
            </a:r>
            <a:r>
              <a:rPr dirty="0" err="1"/>
              <a:t>kód</a:t>
            </a:r>
            <a:r>
              <a:rPr lang="cs-CZ" dirty="0"/>
              <a:t>.</a:t>
            </a:r>
            <a:endParaRPr sz="2000" dirty="0"/>
          </a:p>
          <a:p>
            <a:pPr>
              <a:defRPr sz="2000"/>
            </a:pPr>
            <a:r>
              <a:rPr b="1" dirty="0" err="1"/>
              <a:t>Zadejte</a:t>
            </a:r>
            <a:r>
              <a:rPr b="1" dirty="0"/>
              <a:t> </a:t>
            </a:r>
            <a:r>
              <a:rPr b="1" dirty="0" err="1"/>
              <a:t>na</a:t>
            </a:r>
            <a:r>
              <a:rPr b="1" dirty="0"/>
              <a:t> </a:t>
            </a:r>
            <a:r>
              <a:rPr b="1" dirty="0" err="1"/>
              <a:t>svém</a:t>
            </a:r>
            <a:r>
              <a:rPr b="1" dirty="0"/>
              <a:t> </a:t>
            </a:r>
            <a:r>
              <a:rPr b="1" dirty="0" err="1"/>
              <a:t>mobilním</a:t>
            </a:r>
            <a:r>
              <a:rPr b="1" dirty="0"/>
              <a:t> </a:t>
            </a:r>
            <a:r>
              <a:rPr b="1" dirty="0" err="1"/>
              <a:t>zařízení</a:t>
            </a:r>
            <a:r>
              <a:rPr b="1" dirty="0"/>
              <a:t> PIN</a:t>
            </a:r>
            <a:r>
              <a:rPr lang="cs-CZ" b="1" dirty="0"/>
              <a:t> kód</a:t>
            </a:r>
            <a:r>
              <a:rPr dirty="0"/>
              <a:t>, </a:t>
            </a:r>
            <a:r>
              <a:rPr dirty="0" err="1"/>
              <a:t>který</a:t>
            </a:r>
            <a:r>
              <a:rPr dirty="0"/>
              <a:t> </a:t>
            </a:r>
            <a:r>
              <a:rPr dirty="0" err="1"/>
              <a:t>jste</a:t>
            </a:r>
            <a:r>
              <a:rPr dirty="0"/>
              <a:t> </a:t>
            </a:r>
            <a:r>
              <a:rPr dirty="0" err="1"/>
              <a:t>právě</a:t>
            </a:r>
            <a:r>
              <a:rPr dirty="0"/>
              <a:t> </a:t>
            </a:r>
            <a:r>
              <a:rPr dirty="0" err="1"/>
              <a:t>zvolili</a:t>
            </a:r>
            <a:r>
              <a:rPr dirty="0"/>
              <a:t>, a kl</a:t>
            </a:r>
            <a:r>
              <a:rPr lang="cs-CZ" dirty="0" err="1"/>
              <a:t>ikn</a:t>
            </a:r>
            <a:r>
              <a:rPr dirty="0" err="1"/>
              <a:t>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lang="cs-CZ" b="1" dirty="0"/>
              <a:t>Ověřit</a:t>
            </a:r>
            <a:r>
              <a:rPr dirty="0"/>
              <a:t>“.</a:t>
            </a:r>
          </a:p>
          <a:p>
            <a:pPr>
              <a:defRPr sz="2000"/>
            </a:pPr>
            <a:r>
              <a:rPr dirty="0" err="1"/>
              <a:t>Vaše</a:t>
            </a:r>
            <a:r>
              <a:rPr dirty="0"/>
              <a:t> </a:t>
            </a: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aplikace</a:t>
            </a:r>
            <a:r>
              <a:rPr dirty="0"/>
              <a:t> EU Login je </a:t>
            </a:r>
            <a:r>
              <a:rPr dirty="0" err="1"/>
              <a:t>úspěšně</a:t>
            </a:r>
            <a:r>
              <a:rPr dirty="0"/>
              <a:t> </a:t>
            </a:r>
            <a:r>
              <a:rPr lang="cs-CZ" dirty="0" err="1"/>
              <a:t>aktivová</a:t>
            </a:r>
            <a:r>
              <a:rPr dirty="0" err="1"/>
              <a:t>na</a:t>
            </a:r>
            <a:r>
              <a:rPr dirty="0"/>
              <a:t>!</a:t>
            </a:r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741" y="2916438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lang="cs-CZ" dirty="0"/>
              <a:t>V</a:t>
            </a:r>
            <a:r>
              <a:rPr dirty="0"/>
              <a:t> </a:t>
            </a: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aplikaci</a:t>
            </a:r>
            <a:r>
              <a:rPr dirty="0"/>
              <a:t> EU Login</a:t>
            </a:r>
            <a:endParaRPr sz="2800" dirty="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02" y="1736448"/>
            <a:ext cx="740651" cy="7406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Přidání</a:t>
            </a:r>
            <a:r>
              <a:rPr dirty="0"/>
              <a:t> </a:t>
            </a:r>
            <a:r>
              <a:rPr dirty="0" err="1"/>
              <a:t>dvoufaktorové</a:t>
            </a:r>
            <a:r>
              <a:rPr lang="cs-CZ" dirty="0"/>
              <a:t>ho ověření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Po </a:t>
            </a:r>
            <a:r>
              <a:rPr dirty="0" err="1"/>
              <a:t>vytvoření</a:t>
            </a:r>
            <a:r>
              <a:rPr dirty="0"/>
              <a:t> </a:t>
            </a:r>
            <a:r>
              <a:rPr dirty="0" err="1"/>
              <a:t>účtu</a:t>
            </a:r>
            <a:r>
              <a:rPr dirty="0"/>
              <a:t> EU Login a </a:t>
            </a:r>
            <a:r>
              <a:rPr lang="cs-CZ" dirty="0"/>
              <a:t>použit</a:t>
            </a:r>
            <a:r>
              <a:rPr dirty="0"/>
              <a:t>í </a:t>
            </a:r>
            <a:r>
              <a:rPr dirty="0" err="1"/>
              <a:t>dvoufaktorové</a:t>
            </a:r>
            <a:r>
              <a:rPr dirty="0"/>
              <a:t> </a:t>
            </a:r>
            <a:r>
              <a:rPr dirty="0" err="1"/>
              <a:t>autentizační</a:t>
            </a:r>
            <a:r>
              <a:rPr dirty="0"/>
              <a:t> </a:t>
            </a:r>
            <a:r>
              <a:rPr dirty="0" err="1"/>
              <a:t>metody</a:t>
            </a:r>
            <a:r>
              <a:rPr dirty="0"/>
              <a:t> se </a:t>
            </a:r>
            <a:r>
              <a:rPr dirty="0" err="1"/>
              <a:t>budete</a:t>
            </a:r>
            <a:r>
              <a:rPr dirty="0"/>
              <a:t> </a:t>
            </a:r>
            <a:r>
              <a:rPr dirty="0" err="1"/>
              <a:t>moci</a:t>
            </a:r>
            <a:r>
              <a:rPr dirty="0"/>
              <a:t> </a:t>
            </a:r>
            <a:r>
              <a:rPr dirty="0" err="1"/>
              <a:t>přihlásit</a:t>
            </a:r>
            <a:r>
              <a:rPr dirty="0"/>
              <a:t> do </a:t>
            </a:r>
            <a:r>
              <a:rPr dirty="0" err="1"/>
              <a:t>Europassu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dirty="0" err="1"/>
              <a:t>Zvolte</a:t>
            </a:r>
            <a:r>
              <a:rPr dirty="0"/>
              <a:t> </a:t>
            </a:r>
            <a:r>
              <a:rPr dirty="0" err="1"/>
              <a:t>jednu</a:t>
            </a:r>
            <a:r>
              <a:rPr dirty="0"/>
              <a:t> z </a:t>
            </a:r>
            <a:r>
              <a:rPr dirty="0" err="1"/>
              <a:t>prvních</a:t>
            </a:r>
            <a:r>
              <a:rPr dirty="0"/>
              <a:t> </a:t>
            </a:r>
            <a:r>
              <a:rPr dirty="0" err="1"/>
              <a:t>dvou</a:t>
            </a:r>
            <a:r>
              <a:rPr dirty="0"/>
              <a:t> </a:t>
            </a:r>
            <a:r>
              <a:rPr dirty="0" err="1"/>
              <a:t>ověřovacích</a:t>
            </a:r>
            <a:r>
              <a:rPr dirty="0"/>
              <a:t> </a:t>
            </a:r>
            <a:r>
              <a:rPr dirty="0" err="1"/>
              <a:t>metod</a:t>
            </a:r>
            <a:r>
              <a:rPr dirty="0"/>
              <a:t> pro </a:t>
            </a:r>
            <a:r>
              <a:rPr dirty="0" err="1"/>
              <a:t>přihlášení</a:t>
            </a:r>
            <a:r>
              <a:rPr dirty="0"/>
              <a:t> </a:t>
            </a:r>
            <a:r>
              <a:rPr dirty="0" err="1"/>
              <a:t>prostřednictvím</a:t>
            </a:r>
            <a:r>
              <a:rPr dirty="0"/>
              <a:t> </a:t>
            </a: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aplikace</a:t>
            </a:r>
            <a:r>
              <a:rPr dirty="0"/>
              <a:t> EU Login.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Mobilní aplikace EU Login</a:t>
            </a:r>
            <a:endParaRPr sz="280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Přihlášení do Europassu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ověřovací</a:t>
            </a:r>
            <a:r>
              <a:rPr dirty="0"/>
              <a:t> </a:t>
            </a:r>
            <a:r>
              <a:rPr dirty="0" err="1"/>
              <a:t>metodu</a:t>
            </a:r>
            <a:r>
              <a:rPr lang="cs-CZ" dirty="0"/>
              <a:t> </a:t>
            </a:r>
            <a:r>
              <a:rPr b="1" dirty="0" err="1"/>
              <a:t>vyberte</a:t>
            </a:r>
            <a:r>
              <a:rPr b="1" dirty="0"/>
              <a:t> „</a:t>
            </a:r>
            <a:r>
              <a:rPr lang="cs-CZ" b="1" dirty="0"/>
              <a:t>PIN kód mobilní aplikace </a:t>
            </a:r>
            <a:r>
              <a:rPr b="1" dirty="0"/>
              <a:t>EU Login“</a:t>
            </a:r>
            <a:r>
              <a:rPr dirty="0"/>
              <a:t>,</a:t>
            </a:r>
            <a:r>
              <a:rPr lang="cs-CZ" dirty="0"/>
              <a:t> do pole „Heslo“</a:t>
            </a:r>
            <a:r>
              <a:rPr dirty="0"/>
              <a:t> </a:t>
            </a:r>
            <a:r>
              <a:rPr b="1" dirty="0" err="1"/>
              <a:t>zadejte</a:t>
            </a:r>
            <a:r>
              <a:rPr b="1" dirty="0"/>
              <a:t> </a:t>
            </a:r>
            <a:r>
              <a:rPr b="1" dirty="0" err="1"/>
              <a:t>své</a:t>
            </a:r>
            <a:r>
              <a:rPr b="1" dirty="0"/>
              <a:t> </a:t>
            </a:r>
            <a:r>
              <a:rPr b="1" dirty="0" err="1"/>
              <a:t>heslo</a:t>
            </a:r>
            <a:r>
              <a:rPr b="1" dirty="0"/>
              <a:t> </a:t>
            </a:r>
            <a:r>
              <a:rPr dirty="0"/>
              <a:t>a </a:t>
            </a:r>
            <a:r>
              <a:rPr dirty="0" err="1"/>
              <a:t>klikněte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Přihlásit</a:t>
            </a:r>
            <a:r>
              <a:rPr b="1" dirty="0"/>
              <a:t> se</a:t>
            </a:r>
            <a:r>
              <a:rPr dirty="0"/>
              <a:t>“.*</a:t>
            </a:r>
          </a:p>
          <a:p>
            <a:pPr>
              <a:defRPr sz="2000"/>
            </a:pPr>
            <a:r>
              <a:rPr dirty="0"/>
              <a:t>EU Login </a:t>
            </a:r>
            <a:r>
              <a:rPr lang="cs-CZ" dirty="0"/>
              <a:t>vám </a:t>
            </a:r>
            <a:r>
              <a:rPr dirty="0" err="1"/>
              <a:t>zašle</a:t>
            </a:r>
            <a:r>
              <a:rPr dirty="0"/>
              <a:t> </a:t>
            </a:r>
            <a:r>
              <a:rPr lang="cs-CZ" b="1" dirty="0"/>
              <a:t>oznámení </a:t>
            </a:r>
            <a:r>
              <a:rPr lang="cs-CZ" dirty="0"/>
              <a:t>na vaše</a:t>
            </a:r>
            <a:r>
              <a:rPr dirty="0"/>
              <a:t> </a:t>
            </a: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zařízení</a:t>
            </a:r>
            <a:r>
              <a:rPr dirty="0"/>
              <a:t>. </a:t>
            </a:r>
            <a:r>
              <a:rPr lang="cs-CZ" dirty="0"/>
              <a:t>Kliknutím na oznámení s</a:t>
            </a:r>
            <a:r>
              <a:rPr dirty="0" err="1"/>
              <a:t>pusťte</a:t>
            </a:r>
            <a:r>
              <a:rPr dirty="0"/>
              <a:t> </a:t>
            </a:r>
            <a:r>
              <a:rPr dirty="0" err="1"/>
              <a:t>aplikaci</a:t>
            </a:r>
            <a:r>
              <a:rPr dirty="0"/>
              <a:t> (1). 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aplikace</a:t>
            </a:r>
            <a:r>
              <a:rPr dirty="0"/>
              <a:t> EU Login </a:t>
            </a:r>
            <a:r>
              <a:rPr dirty="0" err="1"/>
              <a:t>vás</a:t>
            </a:r>
            <a:r>
              <a:rPr dirty="0"/>
              <a:t> </a:t>
            </a:r>
            <a:r>
              <a:rPr dirty="0" err="1"/>
              <a:t>vyzve</a:t>
            </a:r>
            <a:r>
              <a:rPr dirty="0"/>
              <a:t>, </a:t>
            </a:r>
            <a:r>
              <a:rPr dirty="0" err="1"/>
              <a:t>abyste</a:t>
            </a:r>
            <a:r>
              <a:rPr dirty="0"/>
              <a:t> </a:t>
            </a:r>
            <a:r>
              <a:rPr dirty="0" err="1"/>
              <a:t>zadali</a:t>
            </a:r>
            <a:r>
              <a:rPr dirty="0"/>
              <a:t> </a:t>
            </a:r>
            <a:r>
              <a:rPr dirty="0" err="1"/>
              <a:t>svůj</a:t>
            </a:r>
            <a:r>
              <a:rPr dirty="0"/>
              <a:t> PIN </a:t>
            </a:r>
            <a:r>
              <a:rPr dirty="0" err="1"/>
              <a:t>kód</a:t>
            </a:r>
            <a:r>
              <a:rPr dirty="0"/>
              <a:t>. </a:t>
            </a:r>
            <a:r>
              <a:rPr b="1" dirty="0" err="1"/>
              <a:t>Zadejte</a:t>
            </a:r>
            <a:r>
              <a:rPr b="1" dirty="0"/>
              <a:t> </a:t>
            </a:r>
            <a:r>
              <a:rPr b="1" dirty="0" err="1"/>
              <a:t>svůj</a:t>
            </a:r>
            <a:r>
              <a:rPr b="1" dirty="0"/>
              <a:t> PIN </a:t>
            </a:r>
            <a:r>
              <a:rPr b="1" dirty="0" err="1"/>
              <a:t>kód</a:t>
            </a:r>
            <a:r>
              <a:rPr b="1" dirty="0"/>
              <a:t> </a:t>
            </a:r>
            <a:r>
              <a:rPr b="1" dirty="0" err="1"/>
              <a:t>nebo</a:t>
            </a:r>
            <a:r>
              <a:rPr b="1" dirty="0"/>
              <a:t> </a:t>
            </a:r>
            <a:r>
              <a:rPr b="1" dirty="0" err="1"/>
              <a:t>použijte</a:t>
            </a:r>
            <a:r>
              <a:rPr b="1" dirty="0"/>
              <a:t> </a:t>
            </a:r>
            <a:r>
              <a:rPr b="1" dirty="0" err="1"/>
              <a:t>biometrické</a:t>
            </a:r>
            <a:r>
              <a:rPr b="1" dirty="0"/>
              <a:t> </a:t>
            </a:r>
            <a:r>
              <a:rPr b="1" dirty="0" err="1"/>
              <a:t>rozpoznávání</a:t>
            </a:r>
            <a:r>
              <a:rPr b="1" dirty="0"/>
              <a:t> </a:t>
            </a:r>
            <a:r>
              <a:rPr dirty="0"/>
              <a:t>a </a:t>
            </a:r>
            <a:r>
              <a:rPr dirty="0" err="1"/>
              <a:t>klikn</a:t>
            </a:r>
            <a:r>
              <a:rPr lang="cs-CZ" dirty="0" err="1"/>
              <a:t>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lang="cs-CZ" b="1" dirty="0"/>
              <a:t>Ověřit</a:t>
            </a:r>
            <a:r>
              <a:rPr dirty="0"/>
              <a:t>“. </a:t>
            </a:r>
            <a:endParaRPr sz="20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lang="cs-CZ" dirty="0"/>
              <a:t>PIN k</a:t>
            </a:r>
            <a:r>
              <a:rPr dirty="0" err="1"/>
              <a:t>ód</a:t>
            </a:r>
            <a:r>
              <a:rPr dirty="0"/>
              <a:t> </a:t>
            </a: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aplikace</a:t>
            </a:r>
            <a:r>
              <a:rPr dirty="0"/>
              <a:t> EU</a:t>
            </a:r>
            <a:r>
              <a:rPr lang="cs-CZ" dirty="0"/>
              <a:t> Login</a:t>
            </a:r>
            <a:endParaRPr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4064" y="6445242"/>
            <a:ext cx="117730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rPr dirty="0"/>
              <a:t>*</a:t>
            </a:r>
            <a:r>
              <a:rPr dirty="0" err="1"/>
              <a:t>Pokud</a:t>
            </a:r>
            <a:r>
              <a:rPr dirty="0"/>
              <a:t> </a:t>
            </a:r>
            <a:r>
              <a:rPr dirty="0" err="1"/>
              <a:t>máte</a:t>
            </a:r>
            <a:r>
              <a:rPr dirty="0"/>
              <a:t> </a:t>
            </a:r>
            <a:r>
              <a:rPr dirty="0" err="1"/>
              <a:t>více</a:t>
            </a:r>
            <a:r>
              <a:rPr dirty="0"/>
              <a:t> </a:t>
            </a:r>
            <a:r>
              <a:rPr dirty="0" err="1"/>
              <a:t>než</a:t>
            </a:r>
            <a:r>
              <a:rPr dirty="0"/>
              <a:t> </a:t>
            </a:r>
            <a:r>
              <a:rPr dirty="0" err="1"/>
              <a:t>jedno</a:t>
            </a:r>
            <a:r>
              <a:rPr dirty="0"/>
              <a:t> </a:t>
            </a:r>
            <a:r>
              <a:rPr dirty="0" err="1"/>
              <a:t>zařízení</a:t>
            </a:r>
            <a:r>
              <a:rPr dirty="0"/>
              <a:t> </a:t>
            </a:r>
            <a:r>
              <a:rPr lang="cs-CZ" dirty="0"/>
              <a:t>s aktivovanou </a:t>
            </a: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aplikací</a:t>
            </a:r>
            <a:r>
              <a:rPr dirty="0"/>
              <a:t> EU Login, </a:t>
            </a:r>
            <a:r>
              <a:rPr dirty="0" err="1"/>
              <a:t>budete</a:t>
            </a:r>
            <a:r>
              <a:rPr dirty="0"/>
              <a:t> </a:t>
            </a:r>
            <a:r>
              <a:rPr dirty="0" err="1"/>
              <a:t>vyzváni</a:t>
            </a:r>
            <a:r>
              <a:rPr dirty="0"/>
              <a:t>, </a:t>
            </a:r>
            <a:r>
              <a:rPr dirty="0" err="1"/>
              <a:t>abyste</a:t>
            </a:r>
            <a:r>
              <a:rPr dirty="0"/>
              <a:t> </a:t>
            </a:r>
            <a:r>
              <a:rPr dirty="0" err="1"/>
              <a:t>vybrali</a:t>
            </a:r>
            <a:r>
              <a:rPr dirty="0"/>
              <a:t> </a:t>
            </a:r>
            <a:r>
              <a:rPr dirty="0" err="1"/>
              <a:t>zařízení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chcete</a:t>
            </a:r>
            <a:r>
              <a:rPr dirty="0"/>
              <a:t> </a:t>
            </a:r>
            <a:r>
              <a:rPr dirty="0" err="1"/>
              <a:t>použít</a:t>
            </a:r>
            <a:r>
              <a:rPr dirty="0"/>
              <a:t>.</a:t>
            </a:r>
            <a:endParaRPr sz="1600" b="1" dirty="0"/>
          </a:p>
          <a:p>
            <a:endParaRPr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90" y="1694389"/>
            <a:ext cx="2723150" cy="2362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855" y="3517370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3826" y="161242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Přihlášení do Europassu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26" y="3819875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46" y="4426382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46" y="5398653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02582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dirty="0"/>
              <a:t>Pokud vaše mobilní zařízení umožňuje rozpoznávání otisků prstů (nebo jiné biometrické ověření) a c</a:t>
            </a:r>
            <a:r>
              <a:rPr dirty="0" err="1"/>
              <a:t>hcete</a:t>
            </a:r>
            <a:r>
              <a:rPr lang="cs-CZ" dirty="0"/>
              <a:t> ho povolit: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dirty="0" err="1"/>
              <a:t>Zobrazí</a:t>
            </a:r>
            <a:r>
              <a:rPr dirty="0"/>
              <a:t> se </a:t>
            </a:r>
            <a:r>
              <a:rPr lang="cs-CZ" dirty="0"/>
              <a:t>vám </a:t>
            </a:r>
            <a:r>
              <a:rPr dirty="0" err="1"/>
              <a:t>vyskakovací</a:t>
            </a:r>
            <a:r>
              <a:rPr dirty="0"/>
              <a:t> </a:t>
            </a:r>
            <a:r>
              <a:rPr dirty="0" err="1"/>
              <a:t>okno</a:t>
            </a:r>
            <a:r>
              <a:rPr dirty="0"/>
              <a:t>. </a:t>
            </a:r>
            <a:r>
              <a:rPr dirty="0" err="1"/>
              <a:t>Chcete</a:t>
            </a:r>
            <a:r>
              <a:rPr dirty="0"/>
              <a:t>-li </a:t>
            </a:r>
            <a:r>
              <a:rPr lang="cs-CZ" dirty="0"/>
              <a:t>vybrat tuto volbu ověření</a:t>
            </a:r>
            <a:r>
              <a:rPr dirty="0"/>
              <a:t>, </a:t>
            </a:r>
            <a:r>
              <a:rPr dirty="0" err="1"/>
              <a:t>klikněte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Ano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b="1" dirty="0" err="1"/>
              <a:t>Zadejte</a:t>
            </a:r>
            <a:r>
              <a:rPr b="1" dirty="0"/>
              <a:t> </a:t>
            </a:r>
            <a:r>
              <a:rPr b="1" dirty="0" err="1"/>
              <a:t>svůj</a:t>
            </a:r>
            <a:r>
              <a:rPr b="1" dirty="0"/>
              <a:t> PIN </a:t>
            </a:r>
            <a:r>
              <a:rPr lang="cs-CZ" b="1" dirty="0"/>
              <a:t>kód </a:t>
            </a:r>
            <a:r>
              <a:rPr dirty="0"/>
              <a:t>a </a:t>
            </a:r>
            <a:r>
              <a:rPr dirty="0" err="1"/>
              <a:t>klikněte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šipku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(3) </a:t>
            </a:r>
            <a:r>
              <a:rPr dirty="0" err="1"/>
              <a:t>Potvrďte</a:t>
            </a:r>
            <a:r>
              <a:rPr dirty="0"/>
              <a:t> </a:t>
            </a:r>
            <a:r>
              <a:rPr lang="cs-CZ" b="1" dirty="0"/>
              <a:t>ověření </a:t>
            </a:r>
            <a:r>
              <a:rPr b="1" dirty="0" err="1"/>
              <a:t>svým</a:t>
            </a:r>
            <a:r>
              <a:rPr b="1" dirty="0"/>
              <a:t> </a:t>
            </a:r>
            <a:r>
              <a:rPr b="1" dirty="0" err="1"/>
              <a:t>otiskem</a:t>
            </a:r>
            <a:r>
              <a:rPr lang="cs-CZ" b="1" dirty="0"/>
              <a:t> prstu</a:t>
            </a:r>
            <a:r>
              <a:rPr dirty="0"/>
              <a:t>. </a:t>
            </a:r>
            <a:r>
              <a:rPr dirty="0" err="1"/>
              <a:t>Budete</a:t>
            </a:r>
            <a:r>
              <a:rPr dirty="0"/>
              <a:t> </a:t>
            </a:r>
            <a:r>
              <a:rPr dirty="0" err="1"/>
              <a:t>automaticky</a:t>
            </a:r>
            <a:r>
              <a:rPr dirty="0"/>
              <a:t> </a:t>
            </a:r>
            <a:r>
              <a:rPr dirty="0" err="1"/>
              <a:t>přesměrováni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uvítací</a:t>
            </a:r>
            <a:r>
              <a:rPr dirty="0"/>
              <a:t> </a:t>
            </a:r>
            <a:r>
              <a:rPr dirty="0" err="1"/>
              <a:t>stránku</a:t>
            </a:r>
            <a:r>
              <a:rPr dirty="0"/>
              <a:t>.</a:t>
            </a:r>
            <a:endParaRPr sz="2000"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Mobilní aplikace EU Login</a:t>
            </a:r>
            <a:endParaRPr sz="280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Rozpoznávání otisků prstů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sz="2000"/>
            </a:pP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ověřovací</a:t>
            </a:r>
            <a:r>
              <a:rPr dirty="0"/>
              <a:t> </a:t>
            </a:r>
            <a:r>
              <a:rPr dirty="0" err="1"/>
              <a:t>metodu</a:t>
            </a:r>
            <a:r>
              <a:rPr lang="cs-CZ" dirty="0"/>
              <a:t> jste </a:t>
            </a:r>
            <a:r>
              <a:rPr lang="cs-CZ" b="1" dirty="0"/>
              <a:t>zvolili</a:t>
            </a:r>
            <a:r>
              <a:rPr b="1" dirty="0"/>
              <a:t> „</a:t>
            </a:r>
            <a:r>
              <a:rPr lang="cs-CZ" b="1" dirty="0"/>
              <a:t>QR k</a:t>
            </a:r>
            <a:r>
              <a:rPr b="1" dirty="0" err="1"/>
              <a:t>ód</a:t>
            </a:r>
            <a:r>
              <a:rPr b="1" dirty="0"/>
              <a:t> </a:t>
            </a:r>
            <a:r>
              <a:rPr lang="cs-CZ" b="1" dirty="0"/>
              <a:t>mobilní </a:t>
            </a:r>
            <a:r>
              <a:rPr b="1" dirty="0" err="1"/>
              <a:t>aplikac</a:t>
            </a:r>
            <a:r>
              <a:rPr lang="cs-CZ" b="1" dirty="0"/>
              <a:t>e</a:t>
            </a:r>
            <a:r>
              <a:rPr b="1" dirty="0"/>
              <a:t> EU Login“</a:t>
            </a:r>
            <a:r>
              <a:rPr dirty="0"/>
              <a:t>.</a:t>
            </a:r>
          </a:p>
          <a:p>
            <a:pPr>
              <a:defRPr sz="2000"/>
            </a:pPr>
            <a:r>
              <a:rPr b="1" dirty="0" err="1"/>
              <a:t>Zadejte</a:t>
            </a:r>
            <a:r>
              <a:rPr b="1" dirty="0"/>
              <a:t> </a:t>
            </a:r>
            <a:r>
              <a:rPr b="1" dirty="0" err="1"/>
              <a:t>své</a:t>
            </a:r>
            <a:r>
              <a:rPr b="1" dirty="0"/>
              <a:t> </a:t>
            </a:r>
            <a:r>
              <a:rPr b="1" dirty="0" err="1"/>
              <a:t>heslo</a:t>
            </a:r>
            <a:r>
              <a:rPr b="1" dirty="0"/>
              <a:t> </a:t>
            </a:r>
            <a:r>
              <a:rPr dirty="0"/>
              <a:t>do pole „</a:t>
            </a:r>
            <a:r>
              <a:rPr lang="cs-CZ" dirty="0"/>
              <a:t>Heslo</a:t>
            </a:r>
            <a:r>
              <a:rPr dirty="0"/>
              <a:t>“ a </a:t>
            </a:r>
            <a:r>
              <a:rPr dirty="0" err="1"/>
              <a:t>klikněte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Přihlásit</a:t>
            </a:r>
            <a:r>
              <a:rPr b="1" dirty="0"/>
              <a:t> se</a:t>
            </a:r>
            <a:r>
              <a:rPr dirty="0"/>
              <a:t>“: </a:t>
            </a:r>
            <a:r>
              <a:rPr lang="cs-CZ" dirty="0"/>
              <a:t>n</a:t>
            </a:r>
            <a:r>
              <a:rPr dirty="0"/>
              <a:t>a </a:t>
            </a:r>
            <a:r>
              <a:rPr dirty="0" err="1"/>
              <a:t>obrazovce</a:t>
            </a:r>
            <a:r>
              <a:rPr dirty="0"/>
              <a:t> </a:t>
            </a:r>
            <a:r>
              <a:rPr lang="cs-CZ" dirty="0"/>
              <a:t>s</a:t>
            </a:r>
            <a:r>
              <a:rPr dirty="0"/>
              <a:t>e </a:t>
            </a:r>
            <a:r>
              <a:rPr dirty="0" err="1"/>
              <a:t>zobraz</a:t>
            </a:r>
            <a:r>
              <a:rPr lang="cs-CZ" dirty="0"/>
              <a:t>í</a:t>
            </a:r>
            <a:r>
              <a:rPr dirty="0"/>
              <a:t> QR</a:t>
            </a:r>
            <a:r>
              <a:rPr lang="cs-CZ" dirty="0"/>
              <a:t> kód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K</a:t>
            </a:r>
            <a:r>
              <a:rPr lang="cs-CZ" dirty="0" err="1"/>
              <a:t>lik</a:t>
            </a:r>
            <a:r>
              <a:rPr dirty="0" err="1"/>
              <a:t>něte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/>
              <a:t>S</a:t>
            </a:r>
            <a:r>
              <a:rPr lang="cs-CZ" b="1" dirty="0" err="1"/>
              <a:t>kenuj</a:t>
            </a:r>
            <a:r>
              <a:rPr b="1" dirty="0"/>
              <a:t> QR </a:t>
            </a:r>
            <a:r>
              <a:rPr lang="cs-CZ" b="1" dirty="0"/>
              <a:t>kód</a:t>
            </a:r>
            <a:r>
              <a:rPr dirty="0"/>
              <a:t>“ v </a:t>
            </a:r>
            <a:r>
              <a:rPr dirty="0" err="1"/>
              <a:t>aplikaci</a:t>
            </a:r>
            <a:r>
              <a:rPr dirty="0"/>
              <a:t> a </a:t>
            </a:r>
            <a:r>
              <a:rPr lang="cs-CZ" dirty="0" err="1"/>
              <a:t>směrujt</a:t>
            </a:r>
            <a:r>
              <a:rPr dirty="0"/>
              <a:t>e </a:t>
            </a:r>
            <a:r>
              <a:rPr dirty="0" err="1"/>
              <a:t>kameru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obrazovku</a:t>
            </a:r>
            <a:r>
              <a:rPr dirty="0"/>
              <a:t>, </a:t>
            </a:r>
            <a:r>
              <a:rPr dirty="0" err="1"/>
              <a:t>dokud</a:t>
            </a:r>
            <a:r>
              <a:rPr dirty="0"/>
              <a:t> </a:t>
            </a:r>
            <a:r>
              <a:rPr lang="cs-CZ" dirty="0"/>
              <a:t>se </a:t>
            </a:r>
            <a:r>
              <a:rPr dirty="0" err="1"/>
              <a:t>kód</a:t>
            </a:r>
            <a:r>
              <a:rPr dirty="0"/>
              <a:t> </a:t>
            </a:r>
            <a:r>
              <a:rPr lang="cs-CZ" dirty="0"/>
              <a:t>nenačte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aplikace</a:t>
            </a:r>
            <a:r>
              <a:rPr dirty="0"/>
              <a:t> EU Login </a:t>
            </a:r>
            <a:r>
              <a:rPr lang="cs-CZ" dirty="0"/>
              <a:t>vám </a:t>
            </a:r>
            <a:r>
              <a:rPr dirty="0" err="1"/>
              <a:t>zobrazí</a:t>
            </a:r>
            <a:r>
              <a:rPr dirty="0"/>
              <a:t> </a:t>
            </a:r>
            <a:r>
              <a:rPr b="1" dirty="0" err="1"/>
              <a:t>jednorázové</a:t>
            </a:r>
            <a:r>
              <a:rPr b="1" dirty="0"/>
              <a:t> </a:t>
            </a:r>
            <a:r>
              <a:rPr b="1" dirty="0" err="1"/>
              <a:t>heslo</a:t>
            </a:r>
            <a:r>
              <a:rPr b="1" dirty="0"/>
              <a:t>. </a:t>
            </a:r>
            <a:r>
              <a:rPr dirty="0"/>
              <a:t>(3) </a:t>
            </a:r>
            <a:r>
              <a:rPr b="1" dirty="0" err="1"/>
              <a:t>Zadejte</a:t>
            </a:r>
            <a:r>
              <a:rPr b="1" dirty="0"/>
              <a:t> </a:t>
            </a:r>
            <a:r>
              <a:rPr b="1" dirty="0" err="1"/>
              <a:t>jej</a:t>
            </a:r>
            <a:r>
              <a:rPr b="1" dirty="0"/>
              <a:t> </a:t>
            </a:r>
            <a:r>
              <a:rPr dirty="0"/>
              <a:t>do pole „</a:t>
            </a:r>
            <a:r>
              <a:rPr dirty="0" err="1"/>
              <a:t>Kód</a:t>
            </a:r>
            <a:r>
              <a:rPr dirty="0"/>
              <a:t> </a:t>
            </a:r>
            <a:r>
              <a:rPr dirty="0" err="1"/>
              <a:t>vygenerovaný</a:t>
            </a:r>
            <a:r>
              <a:rPr dirty="0"/>
              <a:t> </a:t>
            </a:r>
            <a:r>
              <a:rPr dirty="0" err="1"/>
              <a:t>vaší</a:t>
            </a:r>
            <a:r>
              <a:rPr dirty="0"/>
              <a:t> </a:t>
            </a:r>
            <a:r>
              <a:rPr dirty="0" err="1"/>
              <a:t>aplikací</a:t>
            </a:r>
            <a:r>
              <a:rPr dirty="0"/>
              <a:t>“ a </a:t>
            </a:r>
            <a:r>
              <a:rPr dirty="0" err="1"/>
              <a:t>klikněte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Přihlásit</a:t>
            </a:r>
            <a:r>
              <a:rPr lang="cs-CZ" b="1" dirty="0"/>
              <a:t> </a:t>
            </a:r>
            <a:r>
              <a:rPr b="1" dirty="0"/>
              <a:t>se</a:t>
            </a:r>
            <a:r>
              <a:rPr dirty="0"/>
              <a:t>“.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97" y="1423056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dirty="0"/>
              <a:t>QR</a:t>
            </a:r>
            <a:r>
              <a:rPr lang="cs-CZ" dirty="0"/>
              <a:t> kód</a:t>
            </a:r>
            <a:r>
              <a:rPr dirty="0"/>
              <a:t> </a:t>
            </a: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aplikace</a:t>
            </a:r>
            <a:r>
              <a:rPr dirty="0"/>
              <a:t> EU Login</a:t>
            </a:r>
            <a:endParaRPr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51501" y="141827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497207" y="198928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2315021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754169"/>
            <a:ext cx="2035602" cy="2041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/>
              <a:t>QR</a:t>
            </a:r>
            <a:r>
              <a:rPr lang="cs-CZ" dirty="0"/>
              <a:t> kód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t>Další informace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Další</a:t>
            </a:r>
            <a:r>
              <a:rPr dirty="0"/>
              <a:t> </a:t>
            </a:r>
            <a:r>
              <a:rPr dirty="0" err="1"/>
              <a:t>informace</a:t>
            </a:r>
            <a:r>
              <a:rPr dirty="0"/>
              <a:t> o tom, jak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vytvořit</a:t>
            </a:r>
            <a:r>
              <a:rPr dirty="0"/>
              <a:t> </a:t>
            </a:r>
            <a:r>
              <a:rPr dirty="0" err="1"/>
              <a:t>účet</a:t>
            </a:r>
            <a:r>
              <a:rPr dirty="0"/>
              <a:t> EU Login a jak </a:t>
            </a:r>
            <a:r>
              <a:rPr dirty="0" err="1"/>
              <a:t>nastavit</a:t>
            </a:r>
            <a:r>
              <a:rPr dirty="0"/>
              <a:t> </a:t>
            </a:r>
            <a:r>
              <a:rPr dirty="0" err="1"/>
              <a:t>dvoufaktorov</a:t>
            </a:r>
            <a:r>
              <a:rPr lang="cs-CZ" dirty="0"/>
              <a:t>é</a:t>
            </a:r>
            <a:r>
              <a:rPr dirty="0"/>
              <a:t> </a:t>
            </a:r>
            <a:r>
              <a:rPr lang="cs-CZ" dirty="0"/>
              <a:t>ověření</a:t>
            </a:r>
            <a:r>
              <a:rPr dirty="0"/>
              <a:t>, </a:t>
            </a:r>
            <a:r>
              <a:rPr dirty="0" err="1"/>
              <a:t>naleznete</a:t>
            </a:r>
            <a:r>
              <a:rPr dirty="0"/>
              <a:t> v </a:t>
            </a:r>
            <a:r>
              <a:rPr dirty="0" err="1">
                <a:hlinkClick r:id="rId3"/>
              </a:rPr>
              <a:t>uživatelské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příručce</a:t>
            </a:r>
            <a:r>
              <a:rPr dirty="0">
                <a:hlinkClick r:id="rId3"/>
              </a:rPr>
              <a:t> EU Login</a:t>
            </a:r>
            <a:r>
              <a:rPr dirty="0"/>
              <a:t>.</a:t>
            </a:r>
          </a:p>
          <a:p>
            <a:pPr>
              <a:defRPr sz="2000"/>
            </a:pPr>
            <a:r>
              <a:rPr lang="cs-CZ" dirty="0"/>
              <a:t>P</a:t>
            </a:r>
            <a:r>
              <a:rPr dirty="0" err="1"/>
              <a:t>okud</a:t>
            </a:r>
            <a:r>
              <a:rPr dirty="0"/>
              <a:t> </a:t>
            </a:r>
            <a:r>
              <a:rPr dirty="0" err="1"/>
              <a:t>chcete</a:t>
            </a:r>
            <a:r>
              <a:rPr dirty="0"/>
              <a:t> </a:t>
            </a:r>
            <a:r>
              <a:rPr dirty="0" err="1"/>
              <a:t>místo</a:t>
            </a:r>
            <a:r>
              <a:rPr dirty="0"/>
              <a:t> </a:t>
            </a:r>
            <a:r>
              <a:rPr dirty="0" err="1"/>
              <a:t>mobilního</a:t>
            </a:r>
            <a:r>
              <a:rPr dirty="0"/>
              <a:t> </a:t>
            </a:r>
            <a:r>
              <a:rPr dirty="0" err="1"/>
              <a:t>ověření</a:t>
            </a:r>
            <a:r>
              <a:rPr dirty="0"/>
              <a:t> </a:t>
            </a:r>
            <a:r>
              <a:rPr lang="cs-CZ" dirty="0"/>
              <a:t>používat</a:t>
            </a:r>
            <a:r>
              <a:rPr dirty="0"/>
              <a:t> </a:t>
            </a:r>
            <a:r>
              <a:rPr dirty="0" err="1"/>
              <a:t>ověřovací</a:t>
            </a:r>
            <a:r>
              <a:rPr dirty="0"/>
              <a:t> </a:t>
            </a:r>
            <a:r>
              <a:rPr dirty="0" err="1"/>
              <a:t>metodu</a:t>
            </a:r>
            <a:r>
              <a:rPr dirty="0"/>
              <a:t> </a:t>
            </a:r>
            <a:r>
              <a:rPr lang="cs-CZ" dirty="0"/>
              <a:t>bezpečnostního </a:t>
            </a:r>
            <a:r>
              <a:rPr dirty="0" err="1"/>
              <a:t>klíče</a:t>
            </a:r>
            <a:r>
              <a:rPr dirty="0"/>
              <a:t> (SK)</a:t>
            </a:r>
            <a:r>
              <a:rPr lang="cs-CZ" dirty="0"/>
              <a:t>, případně </a:t>
            </a:r>
            <a:r>
              <a:rPr dirty="0" err="1"/>
              <a:t>důvěryhodných</a:t>
            </a:r>
            <a:r>
              <a:rPr dirty="0"/>
              <a:t> </a:t>
            </a:r>
            <a:r>
              <a:rPr dirty="0" err="1"/>
              <a:t>platforem</a:t>
            </a:r>
            <a:r>
              <a:rPr dirty="0"/>
              <a:t> (TP)</a:t>
            </a:r>
            <a:r>
              <a:rPr lang="cs-CZ" dirty="0"/>
              <a:t>, postupujte podle výše uvedené příručky.</a:t>
            </a:r>
            <a:endParaRPr dirty="0"/>
          </a:p>
          <a:p>
            <a:pPr>
              <a:defRPr sz="2000"/>
            </a:pPr>
            <a:r>
              <a:rPr dirty="0" err="1"/>
              <a:t>Můžete</a:t>
            </a:r>
            <a:r>
              <a:rPr dirty="0"/>
              <a:t> se </a:t>
            </a:r>
            <a:r>
              <a:rPr dirty="0" err="1"/>
              <a:t>také</a:t>
            </a:r>
            <a:r>
              <a:rPr dirty="0"/>
              <a:t> </a:t>
            </a:r>
            <a:r>
              <a:rPr dirty="0" err="1"/>
              <a:t>podívat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toto </a:t>
            </a:r>
            <a:r>
              <a:rPr dirty="0" err="1">
                <a:hlinkClick r:id="rId4"/>
              </a:rPr>
              <a:t>instruktážní</a:t>
            </a:r>
            <a:r>
              <a:rPr dirty="0">
                <a:hlinkClick r:id="rId4"/>
              </a:rPr>
              <a:t> video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 err="1"/>
              <a:t>Pokud</a:t>
            </a:r>
            <a:r>
              <a:rPr dirty="0"/>
              <a:t> </a:t>
            </a:r>
            <a:r>
              <a:rPr dirty="0" err="1"/>
              <a:t>jste</a:t>
            </a:r>
            <a:r>
              <a:rPr dirty="0"/>
              <a:t> </a:t>
            </a:r>
            <a:r>
              <a:rPr dirty="0" err="1"/>
              <a:t>provedli</a:t>
            </a:r>
            <a:r>
              <a:rPr dirty="0"/>
              <a:t> </a:t>
            </a:r>
            <a:r>
              <a:rPr dirty="0" err="1"/>
              <a:t>všechny</a:t>
            </a:r>
            <a:r>
              <a:rPr dirty="0"/>
              <a:t> </a:t>
            </a:r>
            <a:r>
              <a:rPr dirty="0" err="1"/>
              <a:t>kroky</a:t>
            </a:r>
            <a:r>
              <a:rPr dirty="0"/>
              <a:t> a </a:t>
            </a:r>
            <a:r>
              <a:rPr dirty="0" err="1"/>
              <a:t>nepodařilo</a:t>
            </a:r>
            <a:r>
              <a:rPr dirty="0"/>
              <a:t> se </a:t>
            </a:r>
            <a:r>
              <a:rPr dirty="0" err="1"/>
              <a:t>vám</a:t>
            </a:r>
            <a:r>
              <a:rPr dirty="0"/>
              <a:t> </a:t>
            </a:r>
            <a:r>
              <a:rPr dirty="0" err="1"/>
              <a:t>nastavit</a:t>
            </a:r>
            <a:r>
              <a:rPr dirty="0"/>
              <a:t> </a:t>
            </a:r>
            <a:r>
              <a:rPr dirty="0" err="1"/>
              <a:t>dvoufaktorov</a:t>
            </a:r>
            <a:r>
              <a:rPr lang="cs-CZ" dirty="0"/>
              <a:t>é ověření</a:t>
            </a:r>
            <a:r>
              <a:rPr dirty="0"/>
              <a:t>, </a:t>
            </a:r>
            <a:r>
              <a:rPr dirty="0" err="1">
                <a:hlinkClick r:id="rId5"/>
              </a:rPr>
              <a:t>obraťte</a:t>
            </a:r>
            <a:r>
              <a:rPr dirty="0">
                <a:hlinkClick r:id="rId5"/>
              </a:rPr>
              <a:t> se </a:t>
            </a:r>
            <a:r>
              <a:rPr dirty="0" err="1">
                <a:hlinkClick r:id="rId5"/>
              </a:rPr>
              <a:t>na</a:t>
            </a:r>
            <a:r>
              <a:rPr dirty="0">
                <a:hlinkClick r:id="rId5"/>
              </a:rPr>
              <a:t> </a:t>
            </a:r>
            <a:r>
              <a:rPr dirty="0" err="1">
                <a:hlinkClick r:id="rId5"/>
              </a:rPr>
              <a:t>externí</a:t>
            </a:r>
            <a:r>
              <a:rPr dirty="0">
                <a:hlinkClick r:id="rId5"/>
              </a:rPr>
              <a:t> </a:t>
            </a:r>
            <a:r>
              <a:rPr dirty="0" err="1"/>
              <a:t>podporu</a:t>
            </a:r>
            <a:r>
              <a:rPr dirty="0"/>
              <a:t> EU Login. </a:t>
            </a:r>
          </a:p>
          <a:p>
            <a:pPr>
              <a:defRPr sz="1400" b="1"/>
            </a:pPr>
            <a:r>
              <a:rPr dirty="0"/>
              <a:t>(</a:t>
            </a:r>
            <a:r>
              <a:rPr dirty="0" err="1"/>
              <a:t>Pracovní</a:t>
            </a:r>
            <a:r>
              <a:rPr dirty="0"/>
              <a:t> </a:t>
            </a:r>
            <a:r>
              <a:rPr dirty="0" err="1"/>
              <a:t>doba</a:t>
            </a:r>
            <a:r>
              <a:rPr dirty="0"/>
              <a:t> ES: 8:00–19:00 </a:t>
            </a:r>
            <a:r>
              <a:rPr dirty="0" err="1"/>
              <a:t>SEČ</a:t>
            </a:r>
            <a:r>
              <a:rPr dirty="0"/>
              <a:t>)</a:t>
            </a:r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t>Děkujeme vám</a:t>
            </a:r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dirty="0"/>
              <a:t>N</a:t>
            </a:r>
            <a:r>
              <a:rPr lang="cs-CZ" dirty="0"/>
              <a:t>a úvod si</a:t>
            </a:r>
            <a:r>
              <a:rPr dirty="0"/>
              <a:t> </a:t>
            </a:r>
            <a:r>
              <a:rPr dirty="0" err="1"/>
              <a:t>stručn</a:t>
            </a:r>
            <a:r>
              <a:rPr lang="cs-CZ" dirty="0"/>
              <a:t>ě </a:t>
            </a:r>
            <a:r>
              <a:rPr dirty="0" err="1"/>
              <a:t>vysvětl</a:t>
            </a:r>
            <a:r>
              <a:rPr lang="cs-CZ" dirty="0" err="1"/>
              <a:t>eme</a:t>
            </a:r>
            <a:r>
              <a:rPr lang="cs-CZ" dirty="0"/>
              <a:t> </a:t>
            </a:r>
            <a:r>
              <a:rPr dirty="0" err="1"/>
              <a:t>rozdíl</a:t>
            </a:r>
            <a:r>
              <a:rPr dirty="0"/>
              <a:t> </a:t>
            </a:r>
            <a:r>
              <a:rPr dirty="0" err="1"/>
              <a:t>mezi</a:t>
            </a:r>
            <a:r>
              <a:rPr dirty="0"/>
              <a:t> </a:t>
            </a:r>
            <a:r>
              <a:rPr lang="cs-CZ" dirty="0"/>
              <a:t>účtem </a:t>
            </a:r>
            <a:r>
              <a:rPr b="1" dirty="0"/>
              <a:t>Europass</a:t>
            </a:r>
            <a:r>
              <a:rPr dirty="0"/>
              <a:t> a </a:t>
            </a:r>
            <a:r>
              <a:rPr b="1" dirty="0"/>
              <a:t>EU Login</a:t>
            </a:r>
            <a:r>
              <a:rPr dirty="0"/>
              <a:t>:</a:t>
            </a:r>
          </a:p>
          <a:p>
            <a:pPr marL="285750" indent="-285750">
              <a:defRPr sz="2000"/>
            </a:pPr>
            <a:r>
              <a:rPr dirty="0"/>
              <a:t>(1) </a:t>
            </a:r>
            <a:r>
              <a:rPr b="1" dirty="0"/>
              <a:t>Europass </a:t>
            </a:r>
            <a:r>
              <a:rPr dirty="0"/>
              <a:t>je </a:t>
            </a:r>
            <a:r>
              <a:rPr dirty="0" err="1"/>
              <a:t>místem</a:t>
            </a:r>
            <a:r>
              <a:rPr lang="cs-CZ" dirty="0"/>
              <a:t>, které vám nabízí přehled o </a:t>
            </a:r>
            <a:r>
              <a:rPr dirty="0" err="1"/>
              <a:t>vaší</a:t>
            </a:r>
            <a:r>
              <a:rPr dirty="0"/>
              <a:t> </a:t>
            </a:r>
            <a:r>
              <a:rPr dirty="0" err="1"/>
              <a:t>karié</a:t>
            </a:r>
            <a:r>
              <a:rPr lang="cs-CZ" dirty="0" err="1"/>
              <a:t>ře</a:t>
            </a:r>
            <a:r>
              <a:rPr dirty="0"/>
              <a:t> a </a:t>
            </a:r>
            <a:r>
              <a:rPr lang="cs-CZ" dirty="0"/>
              <a:t>studiu</a:t>
            </a:r>
            <a:r>
              <a:rPr dirty="0"/>
              <a:t>. </a:t>
            </a:r>
            <a:r>
              <a:rPr dirty="0" err="1"/>
              <a:t>Více</a:t>
            </a:r>
            <a:r>
              <a:rPr dirty="0"/>
              <a:t> </a:t>
            </a:r>
            <a:r>
              <a:rPr dirty="0" err="1"/>
              <a:t>informací</a:t>
            </a:r>
            <a:r>
              <a:rPr dirty="0"/>
              <a:t> o </a:t>
            </a:r>
            <a:r>
              <a:rPr dirty="0" err="1"/>
              <a:t>Europassu</a:t>
            </a:r>
            <a:r>
              <a:rPr dirty="0"/>
              <a:t> </a:t>
            </a:r>
            <a:r>
              <a:rPr dirty="0" err="1"/>
              <a:t>najdete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tomto</a:t>
            </a:r>
            <a:r>
              <a:rPr dirty="0"/>
              <a:t> </a:t>
            </a:r>
            <a:r>
              <a:rPr dirty="0" err="1">
                <a:hlinkClick r:id="rId3"/>
              </a:rPr>
              <a:t>odkazu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pPr marL="0" indent="0">
              <a:buNone/>
            </a:pPr>
            <a:endParaRPr sz="2000" dirty="0"/>
          </a:p>
          <a:p>
            <a:pPr marL="285750" indent="-285750">
              <a:defRPr sz="2000"/>
            </a:pPr>
            <a:r>
              <a:rPr dirty="0"/>
              <a:t>(2) </a:t>
            </a:r>
            <a:r>
              <a:rPr b="1" dirty="0"/>
              <a:t>EU Login*</a:t>
            </a:r>
            <a:r>
              <a:rPr dirty="0"/>
              <a:t> je </a:t>
            </a:r>
            <a:r>
              <a:rPr lang="cs-CZ" dirty="0"/>
              <a:t>zabezpečení</a:t>
            </a:r>
            <a:r>
              <a:rPr dirty="0"/>
              <a:t>, </a:t>
            </a:r>
            <a:r>
              <a:rPr lang="cs-CZ" dirty="0"/>
              <a:t>které</a:t>
            </a:r>
            <a:r>
              <a:rPr dirty="0"/>
              <a:t> Evropská </a:t>
            </a:r>
            <a:r>
              <a:rPr dirty="0" err="1"/>
              <a:t>komise</a:t>
            </a:r>
            <a:r>
              <a:rPr dirty="0"/>
              <a:t> </a:t>
            </a:r>
            <a:r>
              <a:rPr lang="cs-CZ" dirty="0"/>
              <a:t>využívá pro vstup</a:t>
            </a:r>
            <a:r>
              <a:rPr dirty="0"/>
              <a:t> do </a:t>
            </a:r>
            <a:r>
              <a:rPr dirty="0" err="1"/>
              <a:t>Europassu</a:t>
            </a:r>
            <a:r>
              <a:rPr dirty="0"/>
              <a:t> a </a:t>
            </a:r>
            <a:r>
              <a:rPr dirty="0" err="1"/>
              <a:t>dalších</a:t>
            </a:r>
            <a:r>
              <a:rPr dirty="0"/>
              <a:t> </a:t>
            </a:r>
            <a:r>
              <a:rPr dirty="0" err="1"/>
              <a:t>služeb</a:t>
            </a:r>
            <a:r>
              <a:rPr dirty="0"/>
              <a:t> EU. </a:t>
            </a:r>
            <a:r>
              <a:rPr dirty="0" err="1"/>
              <a:t>Více</a:t>
            </a:r>
            <a:r>
              <a:rPr dirty="0"/>
              <a:t> </a:t>
            </a:r>
            <a:r>
              <a:rPr dirty="0" err="1"/>
              <a:t>informací</a:t>
            </a:r>
            <a:r>
              <a:rPr dirty="0"/>
              <a:t> o n</a:t>
            </a:r>
            <a:r>
              <a:rPr lang="cs-CZ" dirty="0" err="1"/>
              <a:t>ěm</a:t>
            </a:r>
            <a:r>
              <a:rPr dirty="0"/>
              <a:t> </a:t>
            </a:r>
            <a:r>
              <a:rPr dirty="0" err="1"/>
              <a:t>najdete</a:t>
            </a:r>
            <a:r>
              <a:rPr dirty="0"/>
              <a:t> </a:t>
            </a:r>
            <a:r>
              <a:rPr dirty="0" err="1">
                <a:hlinkClick r:id="rId4"/>
              </a:rPr>
              <a:t>zde</a:t>
            </a:r>
            <a:r>
              <a:rPr dirty="0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064" y="6445242"/>
            <a:ext cx="91998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*Pokud již máte účet Europass a/nebo účet EU Login, můžete přejít přímo na krok 2</a:t>
            </a:r>
            <a:endParaRPr b="1"/>
          </a:p>
          <a:p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Vytvoření účtu EU Login</a:t>
            </a:r>
            <a:endParaRPr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27277" y="2910860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78769" y="5078822"/>
            <a:ext cx="1652954" cy="1172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sz="2000" dirty="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Vytvoř</a:t>
            </a:r>
            <a:r>
              <a:rPr lang="cs-CZ" dirty="0" err="1"/>
              <a:t>te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účet</a:t>
            </a:r>
            <a:r>
              <a:rPr dirty="0"/>
              <a:t> EU Login</a:t>
            </a:r>
            <a:r>
              <a:rPr b="1" dirty="0"/>
              <a:t> 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err="1"/>
              <a:t>Pokud</a:t>
            </a:r>
            <a:r>
              <a:rPr dirty="0"/>
              <a:t> </a:t>
            </a:r>
            <a:r>
              <a:rPr dirty="0" err="1"/>
              <a:t>již</a:t>
            </a:r>
            <a:r>
              <a:rPr dirty="0"/>
              <a:t> </a:t>
            </a:r>
            <a:r>
              <a:rPr dirty="0" err="1"/>
              <a:t>máte</a:t>
            </a:r>
            <a:r>
              <a:rPr dirty="0"/>
              <a:t> </a:t>
            </a:r>
            <a:r>
              <a:rPr dirty="0" err="1"/>
              <a:t>účet</a:t>
            </a:r>
            <a:r>
              <a:rPr dirty="0"/>
              <a:t> Europass a/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účet</a:t>
            </a:r>
            <a:r>
              <a:rPr dirty="0"/>
              <a:t> EU Login, </a:t>
            </a:r>
            <a:r>
              <a:rPr dirty="0" err="1"/>
              <a:t>můžete</a:t>
            </a:r>
            <a:r>
              <a:rPr dirty="0"/>
              <a:t> </a:t>
            </a:r>
            <a:r>
              <a:rPr dirty="0" err="1"/>
              <a:t>přejít</a:t>
            </a:r>
            <a:r>
              <a:rPr dirty="0"/>
              <a:t> </a:t>
            </a:r>
            <a:r>
              <a:rPr dirty="0" err="1"/>
              <a:t>přímo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krok</a:t>
            </a:r>
            <a:r>
              <a:rPr dirty="0"/>
              <a:t> 2)</a:t>
            </a:r>
          </a:p>
          <a:p>
            <a:pPr lvl="1" indent="0">
              <a:buNone/>
            </a:pPr>
            <a:endParaRPr sz="1800" b="1" dirty="0"/>
          </a:p>
          <a:p>
            <a:pPr lvl="1" indent="0">
              <a:buNone/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P</a:t>
            </a:r>
            <a:r>
              <a:rPr lang="cs-CZ" dirty="0" err="1"/>
              <a:t>oužijte</a:t>
            </a:r>
            <a:r>
              <a:rPr dirty="0"/>
              <a:t> </a:t>
            </a:r>
            <a:r>
              <a:rPr dirty="0" err="1"/>
              <a:t>dvoufaktorovou</a:t>
            </a:r>
            <a:r>
              <a:rPr dirty="0"/>
              <a:t> </a:t>
            </a:r>
            <a:r>
              <a:rPr dirty="0" err="1"/>
              <a:t>metodu</a:t>
            </a:r>
            <a:r>
              <a:rPr dirty="0"/>
              <a:t> </a:t>
            </a:r>
            <a:r>
              <a:rPr dirty="0" err="1"/>
              <a:t>ověření</a:t>
            </a:r>
            <a:r>
              <a:rPr dirty="0"/>
              <a:t> (</a:t>
            </a:r>
            <a:r>
              <a:rPr dirty="0" err="1"/>
              <a:t>2FA</a:t>
            </a:r>
            <a:r>
              <a:rPr dirty="0"/>
              <a:t>)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702" y="1084609"/>
            <a:ext cx="297709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rPr lang="cs-CZ" dirty="0"/>
              <a:t>Jak na to</a:t>
            </a:r>
            <a:r>
              <a:rPr dirty="0"/>
              <a:t>?</a:t>
            </a:r>
            <a:endParaRPr sz="4400" b="1" dirty="0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Krok 1</a:t>
            </a:r>
            <a:endParaRPr sz="3600"/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Krok 2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t>Vytvoření účtu EU Login pro přístup k Europassu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285750" indent="-285750">
              <a:defRPr sz="2000"/>
            </a:pPr>
            <a:r>
              <a:rPr dirty="0" err="1"/>
              <a:t>Při</a:t>
            </a:r>
            <a:r>
              <a:rPr dirty="0"/>
              <a:t> </a:t>
            </a:r>
            <a:r>
              <a:rPr b="1" dirty="0" err="1"/>
              <a:t>vytváření</a:t>
            </a:r>
            <a:r>
              <a:rPr b="1" dirty="0"/>
              <a:t> </a:t>
            </a:r>
            <a:r>
              <a:rPr dirty="0" err="1"/>
              <a:t>profilu</a:t>
            </a:r>
            <a:r>
              <a:rPr dirty="0"/>
              <a:t>, </a:t>
            </a:r>
            <a:r>
              <a:rPr dirty="0" err="1"/>
              <a:t>životopisu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průvodního</a:t>
            </a:r>
            <a:r>
              <a:rPr dirty="0"/>
              <a:t> </a:t>
            </a:r>
            <a:r>
              <a:rPr dirty="0" err="1"/>
              <a:t>dopisu</a:t>
            </a:r>
            <a:r>
              <a:rPr dirty="0"/>
              <a:t> </a:t>
            </a:r>
            <a:r>
              <a:rPr dirty="0" err="1"/>
              <a:t>máte</a:t>
            </a:r>
            <a:r>
              <a:rPr dirty="0"/>
              <a:t> </a:t>
            </a:r>
            <a:r>
              <a:rPr dirty="0" err="1"/>
              <a:t>přístup</a:t>
            </a:r>
            <a:r>
              <a:rPr dirty="0"/>
              <a:t> </a:t>
            </a:r>
            <a:r>
              <a:rPr lang="cs-CZ" dirty="0"/>
              <a:t>k </a:t>
            </a:r>
            <a:r>
              <a:rPr lang="cs-CZ" b="1" dirty="0"/>
              <a:t>účtu </a:t>
            </a:r>
            <a:r>
              <a:rPr b="1" dirty="0"/>
              <a:t>EU Login </a:t>
            </a:r>
            <a:r>
              <a:rPr dirty="0"/>
              <a:t>z </a:t>
            </a:r>
            <a:r>
              <a:rPr dirty="0" err="1"/>
              <a:t>domovské</a:t>
            </a:r>
            <a:r>
              <a:rPr dirty="0"/>
              <a:t> </a:t>
            </a:r>
            <a:r>
              <a:rPr dirty="0" err="1"/>
              <a:t>stránky</a:t>
            </a:r>
            <a:r>
              <a:rPr dirty="0"/>
              <a:t> </a:t>
            </a:r>
            <a:r>
              <a:rPr dirty="0" err="1"/>
              <a:t>Europassu</a:t>
            </a:r>
            <a:r>
              <a:rPr dirty="0"/>
              <a:t> („Login </a:t>
            </a:r>
            <a:r>
              <a:rPr lang="cs-CZ" dirty="0"/>
              <a:t>pro</a:t>
            </a:r>
            <a:r>
              <a:rPr dirty="0"/>
              <a:t> Europass“)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kliknutím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Registrac</a:t>
            </a:r>
            <a:r>
              <a:rPr lang="cs-CZ" b="1" dirty="0"/>
              <a:t>i</a:t>
            </a:r>
            <a:r>
              <a:rPr dirty="0"/>
              <a:t>“.</a:t>
            </a:r>
            <a:endParaRPr lang="en-US" sz="2000"/>
          </a:p>
          <a:p>
            <a:pPr marL="285750" indent="-285750">
              <a:defRPr sz="2000"/>
            </a:pPr>
            <a:r>
              <a:rPr dirty="0" err="1"/>
              <a:t>Jakmile</a:t>
            </a:r>
            <a:r>
              <a:rPr dirty="0"/>
              <a:t> se </a:t>
            </a:r>
            <a:r>
              <a:rPr dirty="0" err="1"/>
              <a:t>dostanete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stránku</a:t>
            </a:r>
            <a:r>
              <a:rPr dirty="0"/>
              <a:t> EU Login, </a:t>
            </a:r>
            <a:r>
              <a:rPr dirty="0" err="1"/>
              <a:t>klikněte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Vytvořit</a:t>
            </a:r>
            <a:r>
              <a:rPr b="1" dirty="0"/>
              <a:t> </a:t>
            </a:r>
            <a:r>
              <a:rPr b="1" dirty="0" err="1"/>
              <a:t>účet</a:t>
            </a:r>
            <a:r>
              <a:rPr dirty="0"/>
              <a:t>“.</a:t>
            </a:r>
            <a:endParaRPr sz="2000"/>
          </a:p>
          <a:p>
            <a:pPr marL="285750" indent="-285750">
              <a:defRPr sz="2000"/>
            </a:pPr>
            <a:r>
              <a:rPr dirty="0" err="1">
                <a:latin typeface="Arial"/>
                <a:ea typeface="Open Sans Light"/>
                <a:cs typeface="Arial"/>
              </a:rPr>
              <a:t>Účet</a:t>
            </a:r>
            <a:r>
              <a:rPr dirty="0">
                <a:latin typeface="Arial"/>
                <a:ea typeface="Open Sans Light"/>
                <a:cs typeface="Arial"/>
              </a:rPr>
              <a:t> u EU Login </a:t>
            </a:r>
            <a:r>
              <a:rPr dirty="0" err="1">
                <a:latin typeface="Arial"/>
                <a:ea typeface="Open Sans Light"/>
                <a:cs typeface="Arial"/>
              </a:rPr>
              <a:t>můžete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rovněž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vytvořit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přímo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na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adrese</a:t>
            </a:r>
            <a:r>
              <a:rPr dirty="0">
                <a:latin typeface="Arial"/>
                <a:ea typeface="Open Sans Light"/>
                <a:cs typeface="Arial"/>
              </a:rPr>
              <a:t>:</a:t>
            </a:r>
            <a:r>
              <a:rPr lang="en-US" dirty="0">
                <a:latin typeface="Arial"/>
                <a:ea typeface="Open Sans Light"/>
                <a:cs typeface="Arial"/>
              </a:rPr>
              <a:t> </a:t>
            </a:r>
            <a:r>
              <a:rPr lang="en-US" dirty="0">
                <a:latin typeface="Arial"/>
                <a:ea typeface="Open Sans Light"/>
                <a:cs typeface="Arial"/>
                <a:hlinkClick r:id="rId3"/>
              </a:rPr>
              <a:t>https://webgate.ec.europa.eu/cas/</a:t>
            </a:r>
            <a:r>
              <a:rPr lang="en-US" dirty="0">
                <a:latin typeface="Arial"/>
                <a:ea typeface="Open Sans Light"/>
                <a:cs typeface="Arial"/>
              </a:rPr>
              <a:t>.</a:t>
            </a:r>
            <a:endParaRPr lang="en-US" sz="2000" i="0" dirty="0"/>
          </a:p>
          <a:p>
            <a:pPr marL="285750" indent="-285750"/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Vytvoření účtu EU Login</a:t>
            </a:r>
            <a:endParaRPr sz="3600"/>
          </a:p>
        </p:txBody>
      </p:sp>
      <p:sp>
        <p:nvSpPr>
          <p:cNvPr id="8" name="Rectangle 7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 err="1"/>
              <a:t>Krok</a:t>
            </a:r>
            <a:r>
              <a:rPr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095200" y="2586447"/>
            <a:ext cx="7212777" cy="32922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5750" indent="-285750">
              <a:defRPr sz="2600"/>
            </a:pPr>
            <a:r>
              <a:rPr dirty="0" err="1"/>
              <a:t>Vyplňte</a:t>
            </a:r>
            <a:r>
              <a:rPr dirty="0"/>
              <a:t> </a:t>
            </a:r>
            <a:r>
              <a:rPr lang="cs-CZ" dirty="0"/>
              <a:t>do </a:t>
            </a:r>
            <a:r>
              <a:rPr dirty="0" err="1"/>
              <a:t>formulář</a:t>
            </a:r>
            <a:r>
              <a:rPr lang="cs-CZ" dirty="0"/>
              <a:t>e</a:t>
            </a:r>
            <a:r>
              <a:rPr dirty="0"/>
              <a:t> </a:t>
            </a:r>
            <a:r>
              <a:rPr dirty="0" err="1"/>
              <a:t>požadovan</a:t>
            </a:r>
            <a:r>
              <a:rPr lang="cs-CZ" dirty="0"/>
              <a:t>é</a:t>
            </a:r>
            <a:r>
              <a:rPr dirty="0"/>
              <a:t> </a:t>
            </a:r>
            <a:r>
              <a:rPr dirty="0" err="1"/>
              <a:t>informace</a:t>
            </a:r>
            <a:r>
              <a:rPr dirty="0"/>
              <a:t>.</a:t>
            </a:r>
          </a:p>
          <a:p>
            <a:pPr marL="742950" lvl="1" indent="-285750">
              <a:defRPr sz="2600"/>
            </a:pPr>
            <a:r>
              <a:rPr dirty="0" err="1"/>
              <a:t>Vaše</a:t>
            </a:r>
            <a:r>
              <a:rPr dirty="0"/>
              <a:t> </a:t>
            </a:r>
            <a:r>
              <a:rPr dirty="0" err="1"/>
              <a:t>jméno</a:t>
            </a:r>
            <a:r>
              <a:rPr dirty="0"/>
              <a:t> a </a:t>
            </a:r>
            <a:r>
              <a:rPr dirty="0" err="1"/>
              <a:t>příjmení</a:t>
            </a:r>
            <a:r>
              <a:rPr lang="cs-CZ" dirty="0"/>
              <a:t>.</a:t>
            </a:r>
            <a:endParaRPr dirty="0"/>
          </a:p>
          <a:p>
            <a:pPr marL="742950" lvl="1" indent="-285750">
              <a:defRPr sz="2600"/>
            </a:pPr>
            <a:r>
              <a:rPr dirty="0"/>
              <a:t>E-</a:t>
            </a:r>
            <a:r>
              <a:rPr dirty="0" err="1"/>
              <a:t>mailovou</a:t>
            </a:r>
            <a:r>
              <a:rPr dirty="0"/>
              <a:t> </a:t>
            </a:r>
            <a:r>
              <a:rPr dirty="0" err="1"/>
              <a:t>adresu</a:t>
            </a:r>
            <a:r>
              <a:rPr dirty="0"/>
              <a:t> </a:t>
            </a:r>
            <a:r>
              <a:rPr lang="cs-CZ" dirty="0"/>
              <a:t>včetně jejího potvrzení.</a:t>
            </a:r>
            <a:endParaRPr dirty="0"/>
          </a:p>
          <a:p>
            <a:pPr marL="742950" lvl="1" indent="-285750">
              <a:defRPr sz="2600"/>
            </a:pPr>
            <a:r>
              <a:rPr lang="cs-CZ" dirty="0"/>
              <a:t>Preferovaný j</a:t>
            </a:r>
            <a:r>
              <a:rPr dirty="0" err="1"/>
              <a:t>azyk</a:t>
            </a:r>
            <a:r>
              <a:rPr lang="cs-CZ" dirty="0"/>
              <a:t> pro </a:t>
            </a:r>
            <a:r>
              <a:rPr dirty="0"/>
              <a:t>e-mail</a:t>
            </a:r>
            <a:r>
              <a:rPr lang="cs-CZ" dirty="0"/>
              <a:t>y.</a:t>
            </a:r>
            <a:r>
              <a:rPr dirty="0"/>
              <a:t> </a:t>
            </a:r>
            <a:endParaRPr lang="cs-CZ" dirty="0"/>
          </a:p>
          <a:p>
            <a:pPr marL="742950" lvl="1" indent="-285750">
              <a:defRPr sz="2600"/>
            </a:pPr>
            <a:r>
              <a:rPr dirty="0"/>
              <a:t>Na </a:t>
            </a:r>
            <a:r>
              <a:rPr lang="cs-CZ" dirty="0"/>
              <a:t>výzvu</a:t>
            </a:r>
            <a:r>
              <a:rPr dirty="0"/>
              <a:t> </a:t>
            </a:r>
            <a:r>
              <a:rPr dirty="0" err="1"/>
              <a:t>zadejte</a:t>
            </a:r>
            <a:r>
              <a:rPr dirty="0"/>
              <a:t> </a:t>
            </a:r>
            <a:r>
              <a:rPr dirty="0" err="1"/>
              <a:t>kód</a:t>
            </a:r>
            <a:r>
              <a:rPr dirty="0"/>
              <a:t> </a:t>
            </a:r>
            <a:r>
              <a:rPr lang="cs-CZ" dirty="0"/>
              <a:t>z </a:t>
            </a:r>
            <a:r>
              <a:rPr dirty="0" err="1"/>
              <a:t>písmen</a:t>
            </a:r>
            <a:r>
              <a:rPr dirty="0"/>
              <a:t> a </a:t>
            </a:r>
            <a:r>
              <a:rPr dirty="0" err="1"/>
              <a:t>čísel</a:t>
            </a:r>
            <a:r>
              <a:rPr dirty="0"/>
              <a:t>, </a:t>
            </a:r>
            <a:r>
              <a:rPr dirty="0" err="1"/>
              <a:t>která</a:t>
            </a:r>
            <a:r>
              <a:rPr dirty="0"/>
              <a:t> vid</a:t>
            </a:r>
            <a:r>
              <a:rPr lang="cs-CZ" dirty="0"/>
              <a:t>í</a:t>
            </a:r>
            <a:r>
              <a:rPr dirty="0"/>
              <a:t>t</a:t>
            </a:r>
            <a:r>
              <a:rPr lang="cs-CZ" dirty="0"/>
              <a:t>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obrázku</a:t>
            </a:r>
            <a:r>
              <a:rPr dirty="0"/>
              <a:t> (</a:t>
            </a:r>
            <a:r>
              <a:rPr dirty="0" err="1"/>
              <a:t>pokud</a:t>
            </a:r>
            <a:r>
              <a:rPr dirty="0"/>
              <a:t> </a:t>
            </a:r>
            <a:r>
              <a:rPr lang="cs-CZ" dirty="0"/>
              <a:t>jej</a:t>
            </a:r>
            <a:r>
              <a:rPr dirty="0"/>
              <a:t> </a:t>
            </a:r>
            <a:r>
              <a:rPr dirty="0" err="1"/>
              <a:t>nemůžete</a:t>
            </a:r>
            <a:r>
              <a:rPr dirty="0"/>
              <a:t> </a:t>
            </a:r>
            <a:r>
              <a:rPr dirty="0" err="1"/>
              <a:t>přečíst</a:t>
            </a:r>
            <a:r>
              <a:rPr dirty="0"/>
              <a:t>, </a:t>
            </a:r>
            <a:r>
              <a:rPr dirty="0" err="1"/>
              <a:t>klikn</a:t>
            </a:r>
            <a:r>
              <a:rPr lang="cs-CZ" dirty="0" err="1"/>
              <a:t>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tlačítko</a:t>
            </a:r>
            <a:r>
              <a:rPr dirty="0"/>
              <a:t> se </a:t>
            </a:r>
            <a:r>
              <a:rPr dirty="0" err="1"/>
              <a:t>dvěma</a:t>
            </a:r>
            <a:r>
              <a:rPr dirty="0"/>
              <a:t> </a:t>
            </a:r>
            <a:r>
              <a:rPr dirty="0" err="1"/>
              <a:t>šipkami</a:t>
            </a:r>
            <a:r>
              <a:rPr dirty="0"/>
              <a:t> a </a:t>
            </a:r>
            <a:r>
              <a:rPr dirty="0" err="1"/>
              <a:t>vygener</a:t>
            </a:r>
            <a:r>
              <a:rPr lang="cs-CZ" dirty="0" err="1"/>
              <a:t>ujte</a:t>
            </a:r>
            <a:r>
              <a:rPr lang="cs-CZ" dirty="0"/>
              <a:t> si</a:t>
            </a:r>
            <a:r>
              <a:rPr dirty="0"/>
              <a:t> </a:t>
            </a:r>
            <a:r>
              <a:rPr dirty="0" err="1"/>
              <a:t>nový</a:t>
            </a:r>
            <a:r>
              <a:rPr dirty="0"/>
              <a:t> </a:t>
            </a:r>
            <a:r>
              <a:rPr dirty="0" err="1"/>
              <a:t>kód</a:t>
            </a:r>
            <a:r>
              <a:rPr dirty="0"/>
              <a:t>).</a:t>
            </a:r>
            <a:endParaRPr sz="2600" dirty="0"/>
          </a:p>
          <a:p>
            <a:pPr marL="285750" indent="-285750">
              <a:lnSpc>
                <a:spcPct val="120000"/>
              </a:lnSpc>
              <a:defRPr sz="2600"/>
            </a:pPr>
            <a:r>
              <a:rPr dirty="0" err="1"/>
              <a:t>Potvrzení</a:t>
            </a:r>
            <a:r>
              <a:rPr dirty="0"/>
              <a:t> </a:t>
            </a:r>
            <a:r>
              <a:rPr dirty="0" err="1"/>
              <a:t>registrace</a:t>
            </a:r>
            <a:r>
              <a:rPr dirty="0"/>
              <a:t> </a:t>
            </a:r>
            <a:r>
              <a:rPr lang="cs-CZ" dirty="0"/>
              <a:t>vám </a:t>
            </a:r>
            <a:r>
              <a:rPr dirty="0" err="1"/>
              <a:t>bude</a:t>
            </a:r>
            <a:r>
              <a:rPr dirty="0"/>
              <a:t> </a:t>
            </a:r>
            <a:r>
              <a:rPr dirty="0" err="1"/>
              <a:t>zasláno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lang="cs-CZ" dirty="0"/>
              <a:t>vámi uvedenou </a:t>
            </a:r>
            <a:r>
              <a:rPr dirty="0"/>
              <a:t>e-</a:t>
            </a:r>
            <a:r>
              <a:rPr dirty="0" err="1"/>
              <a:t>mailovou</a:t>
            </a:r>
            <a:r>
              <a:rPr dirty="0"/>
              <a:t> </a:t>
            </a:r>
            <a:r>
              <a:rPr dirty="0" err="1"/>
              <a:t>adresu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lang="cs-CZ" dirty="0"/>
              <a:t>Zaškrtněte </a:t>
            </a:r>
            <a:r>
              <a:rPr dirty="0" err="1"/>
              <a:t>prohlášení</a:t>
            </a:r>
            <a:r>
              <a:rPr dirty="0"/>
              <a:t> o </a:t>
            </a:r>
            <a:r>
              <a:rPr dirty="0" err="1"/>
              <a:t>ochraně</a:t>
            </a:r>
            <a:r>
              <a:rPr dirty="0"/>
              <a:t> </a:t>
            </a:r>
            <a:r>
              <a:rPr dirty="0" err="1"/>
              <a:t>osobních</a:t>
            </a:r>
            <a:r>
              <a:rPr dirty="0"/>
              <a:t> </a:t>
            </a:r>
            <a:r>
              <a:rPr dirty="0" err="1"/>
              <a:t>údajů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Klikněte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Vytvořit</a:t>
            </a:r>
            <a:r>
              <a:rPr b="1" dirty="0"/>
              <a:t> </a:t>
            </a:r>
            <a:r>
              <a:rPr b="1" dirty="0" err="1"/>
              <a:t>účet</a:t>
            </a:r>
            <a:r>
              <a:rPr dirty="0"/>
              <a:t>“.</a:t>
            </a:r>
            <a:endParaRPr sz="26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Vytvoření účtu EU Login</a:t>
            </a:r>
            <a:endParaRPr sz="360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550331" y="2486894"/>
            <a:ext cx="1517537" cy="13489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78936" y="2987401"/>
            <a:ext cx="735326" cy="4818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138057" y="2018695"/>
            <a:ext cx="3976205" cy="963376"/>
          </a:xfrm>
          <a:prstGeom prst="bentConnector3">
            <a:avLst>
              <a:gd name="adj1" fmla="val 60294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7715794" y="2982071"/>
            <a:ext cx="1352074" cy="27493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7969472" y="3536941"/>
            <a:ext cx="1100641" cy="417112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759337" y="4306195"/>
            <a:ext cx="1354925" cy="111946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7238198" y="5351646"/>
            <a:ext cx="1876064" cy="52708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4735629" y="5630779"/>
            <a:ext cx="4378633" cy="80869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36799" y="4577314"/>
            <a:ext cx="750687" cy="11716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2316481"/>
            <a:ext cx="7317278" cy="3776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Obdržíte</a:t>
            </a:r>
            <a:r>
              <a:rPr dirty="0"/>
              <a:t> e-mail </a:t>
            </a:r>
            <a:r>
              <a:rPr lang="cs-CZ" dirty="0"/>
              <a:t>pro ověření</a:t>
            </a:r>
            <a:r>
              <a:rPr dirty="0"/>
              <a:t>, </a:t>
            </a:r>
            <a:r>
              <a:rPr dirty="0" err="1"/>
              <a:t>zda</a:t>
            </a:r>
            <a:r>
              <a:rPr dirty="0"/>
              <a:t> </a:t>
            </a:r>
            <a:r>
              <a:rPr dirty="0" err="1"/>
              <a:t>máte</a:t>
            </a:r>
            <a:r>
              <a:rPr dirty="0"/>
              <a:t> </a:t>
            </a:r>
            <a:r>
              <a:rPr dirty="0" err="1"/>
              <a:t>přístup</a:t>
            </a:r>
            <a:r>
              <a:rPr dirty="0"/>
              <a:t> k </a:t>
            </a:r>
            <a:r>
              <a:rPr dirty="0" err="1"/>
              <a:t>tomuto</a:t>
            </a:r>
            <a:r>
              <a:rPr dirty="0"/>
              <a:t> e-</a:t>
            </a:r>
            <a:r>
              <a:rPr dirty="0" err="1"/>
              <a:t>mailovému</a:t>
            </a:r>
            <a:r>
              <a:rPr dirty="0"/>
              <a:t> </a:t>
            </a:r>
            <a:r>
              <a:rPr dirty="0" err="1"/>
              <a:t>účtu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pokud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vám nepřijde </a:t>
            </a:r>
            <a:r>
              <a:rPr dirty="0">
                <a:solidFill>
                  <a:schemeClr val="tx1"/>
                </a:solidFill>
              </a:rPr>
              <a:t>do 10–15 </a:t>
            </a:r>
            <a:r>
              <a:rPr dirty="0" err="1">
                <a:solidFill>
                  <a:schemeClr val="tx1"/>
                </a:solidFill>
              </a:rPr>
              <a:t>minut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zkontrolujte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spam nebo </a:t>
            </a:r>
            <a:r>
              <a:rPr dirty="0" err="1">
                <a:solidFill>
                  <a:schemeClr val="tx1"/>
                </a:solidFill>
              </a:rPr>
              <a:t>nevyžádanou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poštu</a:t>
            </a:r>
            <a:r>
              <a:rPr dirty="0">
                <a:solidFill>
                  <a:schemeClr val="tx1"/>
                </a:solidFill>
              </a:rPr>
              <a:t>)</a:t>
            </a:r>
            <a:r>
              <a:rPr dirty="0"/>
              <a:t>.</a:t>
            </a:r>
            <a:endParaRPr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 sz="2100"/>
            </a:pPr>
            <a:r>
              <a:rPr dirty="0" err="1">
                <a:solidFill>
                  <a:srgbClr val="C65094"/>
                </a:solidFill>
              </a:rPr>
              <a:t>Pokud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jste</a:t>
            </a:r>
            <a:r>
              <a:rPr dirty="0">
                <a:solidFill>
                  <a:srgbClr val="C65094"/>
                </a:solidFill>
              </a:rPr>
              <a:t> e-mail </a:t>
            </a:r>
            <a:r>
              <a:rPr lang="cs-CZ" dirty="0">
                <a:solidFill>
                  <a:srgbClr val="C65094"/>
                </a:solidFill>
              </a:rPr>
              <a:t>do</a:t>
            </a:r>
            <a:r>
              <a:rPr dirty="0">
                <a:solidFill>
                  <a:srgbClr val="C65094"/>
                </a:solidFill>
              </a:rPr>
              <a:t> 10 </a:t>
            </a:r>
            <a:r>
              <a:rPr dirty="0" err="1">
                <a:solidFill>
                  <a:srgbClr val="C65094"/>
                </a:solidFill>
              </a:rPr>
              <a:t>minut</a:t>
            </a:r>
            <a:r>
              <a:rPr lang="cs-CZ" dirty="0">
                <a:solidFill>
                  <a:srgbClr val="C65094"/>
                </a:solidFill>
              </a:rPr>
              <a:t> neobdrželi</a:t>
            </a:r>
            <a:r>
              <a:rPr dirty="0">
                <a:solidFill>
                  <a:srgbClr val="C65094"/>
                </a:solidFill>
              </a:rPr>
              <a:t>, </a:t>
            </a:r>
            <a:r>
              <a:rPr dirty="0" err="1">
                <a:hlinkClick r:id="rId3"/>
              </a:rPr>
              <a:t>obraťte</a:t>
            </a:r>
            <a:r>
              <a:rPr dirty="0">
                <a:hlinkClick r:id="rId3"/>
              </a:rPr>
              <a:t> se </a:t>
            </a:r>
            <a:r>
              <a:rPr dirty="0" err="1">
                <a:hlinkClick r:id="rId3"/>
              </a:rPr>
              <a:t>na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externí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podporu</a:t>
            </a:r>
            <a:r>
              <a:rPr dirty="0">
                <a:hlinkClick r:id="rId3"/>
              </a:rPr>
              <a:t> EU Login. </a:t>
            </a:r>
            <a:endParaRPr sz="2100" dirty="0"/>
          </a:p>
          <a:p>
            <a:pPr lvl="1">
              <a:lnSpc>
                <a:spcPct val="150000"/>
              </a:lnSpc>
              <a:defRPr sz="2100">
                <a:solidFill>
                  <a:srgbClr val="C65094"/>
                </a:solidFill>
              </a:defRPr>
            </a:pPr>
            <a:r>
              <a:rPr dirty="0" err="1"/>
              <a:t>Vezměte</a:t>
            </a:r>
            <a:r>
              <a:rPr dirty="0"/>
              <a:t> </a:t>
            </a:r>
            <a:r>
              <a:rPr dirty="0" err="1"/>
              <a:t>prosím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vědomí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</a:t>
            </a:r>
            <a:r>
              <a:rPr dirty="0" err="1"/>
              <a:t>zaslání</a:t>
            </a:r>
            <a:r>
              <a:rPr dirty="0"/>
              <a:t> e-</a:t>
            </a:r>
            <a:r>
              <a:rPr dirty="0" err="1"/>
              <a:t>mailu</a:t>
            </a:r>
            <a:r>
              <a:rPr dirty="0"/>
              <a:t> </a:t>
            </a:r>
            <a:r>
              <a:rPr dirty="0" err="1"/>
              <a:t>může</a:t>
            </a:r>
            <a:r>
              <a:rPr dirty="0"/>
              <a:t> </a:t>
            </a:r>
            <a:r>
              <a:rPr dirty="0" err="1"/>
              <a:t>trvat</a:t>
            </a:r>
            <a:r>
              <a:rPr dirty="0"/>
              <a:t> 2 </a:t>
            </a:r>
            <a:r>
              <a:rPr dirty="0" err="1"/>
              <a:t>až</a:t>
            </a:r>
            <a:r>
              <a:rPr dirty="0"/>
              <a:t> 10 </a:t>
            </a:r>
            <a:r>
              <a:rPr dirty="0" err="1"/>
              <a:t>minut</a:t>
            </a:r>
            <a:r>
              <a:rPr b="1" dirty="0"/>
              <a:t>.</a:t>
            </a:r>
            <a:endParaRPr sz="2100" b="1" dirty="0">
              <a:solidFill>
                <a:srgbClr val="C65094"/>
              </a:solidFill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Postupujte</a:t>
            </a:r>
            <a:r>
              <a:rPr dirty="0"/>
              <a:t> </a:t>
            </a:r>
            <a:r>
              <a:rPr dirty="0" err="1"/>
              <a:t>podle</a:t>
            </a:r>
            <a:r>
              <a:rPr dirty="0"/>
              <a:t> </a:t>
            </a:r>
            <a:r>
              <a:rPr dirty="0" err="1"/>
              <a:t>pokynů</a:t>
            </a:r>
            <a:r>
              <a:rPr dirty="0"/>
              <a:t> v e-</a:t>
            </a:r>
            <a:r>
              <a:rPr dirty="0" err="1"/>
              <a:t>mailu</a:t>
            </a:r>
            <a:r>
              <a:rPr dirty="0"/>
              <a:t> a </a:t>
            </a:r>
            <a:r>
              <a:rPr dirty="0" err="1"/>
              <a:t>klikněte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lang="cs-CZ" dirty="0"/>
              <a:t>obdržený </a:t>
            </a:r>
            <a:r>
              <a:rPr dirty="0" err="1"/>
              <a:t>odkaz</a:t>
            </a:r>
            <a:r>
              <a:rPr lang="cs-CZ"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004457" y="2690949"/>
            <a:ext cx="4841966" cy="95794"/>
          </a:xfrm>
          <a:prstGeom prst="bentConnector3">
            <a:avLst/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Vytvoření účtu EU Login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cs-CZ" dirty="0"/>
              <a:t>Dále zvolte </a:t>
            </a:r>
            <a:r>
              <a:rPr b="1" dirty="0" err="1"/>
              <a:t>heslo</a:t>
            </a:r>
            <a:r>
              <a:rPr b="1" dirty="0"/>
              <a:t> </a:t>
            </a:r>
            <a:r>
              <a:rPr dirty="0"/>
              <a:t>a </a:t>
            </a:r>
            <a:r>
              <a:rPr b="1" dirty="0" err="1"/>
              <a:t>potvr</a:t>
            </a:r>
            <a:r>
              <a:rPr lang="cs-CZ" b="1" dirty="0" err="1"/>
              <a:t>ďte</a:t>
            </a:r>
            <a:r>
              <a:rPr b="1" dirty="0"/>
              <a:t> </a:t>
            </a:r>
            <a:r>
              <a:rPr dirty="0"/>
              <a:t>ho.</a:t>
            </a:r>
            <a:endParaRPr sz="2000" dirty="0"/>
          </a:p>
          <a:p>
            <a:pPr marL="0" indent="0">
              <a:buNone/>
            </a:pPr>
            <a:endParaRPr sz="2000" dirty="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Heslo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chcete</a:t>
            </a:r>
            <a:r>
              <a:rPr dirty="0"/>
              <a:t> </a:t>
            </a:r>
            <a:r>
              <a:rPr dirty="0" err="1"/>
              <a:t>použít</a:t>
            </a:r>
            <a:r>
              <a:rPr dirty="0"/>
              <a:t>, </a:t>
            </a:r>
            <a:r>
              <a:rPr dirty="0" err="1"/>
              <a:t>zadejte</a:t>
            </a:r>
            <a:r>
              <a:rPr dirty="0"/>
              <a:t> do pole „</a:t>
            </a:r>
            <a:r>
              <a:rPr dirty="0" err="1"/>
              <a:t>Nové</a:t>
            </a:r>
            <a:r>
              <a:rPr dirty="0"/>
              <a:t> </a:t>
            </a:r>
            <a:r>
              <a:rPr dirty="0" err="1"/>
              <a:t>heslo</a:t>
            </a:r>
            <a:r>
              <a:rPr dirty="0"/>
              <a:t>“ </a:t>
            </a:r>
            <a:r>
              <a:rPr dirty="0" err="1"/>
              <a:t>podle</a:t>
            </a:r>
            <a:r>
              <a:rPr dirty="0"/>
              <a:t> </a:t>
            </a:r>
            <a:r>
              <a:rPr dirty="0" err="1"/>
              <a:t>pokynů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stránce</a:t>
            </a:r>
            <a:r>
              <a:rPr dirty="0"/>
              <a:t>.</a:t>
            </a:r>
          </a:p>
          <a:p>
            <a:pPr marL="457200" lvl="1" indent="0"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Své</a:t>
            </a:r>
            <a:r>
              <a:rPr dirty="0"/>
              <a:t> </a:t>
            </a:r>
            <a:r>
              <a:rPr dirty="0" err="1"/>
              <a:t>heslo</a:t>
            </a:r>
            <a:r>
              <a:rPr dirty="0"/>
              <a:t> </a:t>
            </a:r>
            <a:r>
              <a:rPr dirty="0" err="1"/>
              <a:t>napište</a:t>
            </a:r>
            <a:r>
              <a:rPr dirty="0"/>
              <a:t> </a:t>
            </a:r>
            <a:r>
              <a:rPr dirty="0" err="1"/>
              <a:t>znovu</a:t>
            </a:r>
            <a:r>
              <a:rPr dirty="0"/>
              <a:t> do „</a:t>
            </a:r>
            <a:r>
              <a:rPr dirty="0" err="1"/>
              <a:t>Potvrdit</a:t>
            </a:r>
            <a:r>
              <a:rPr dirty="0"/>
              <a:t> </a:t>
            </a:r>
            <a:r>
              <a:rPr dirty="0" err="1"/>
              <a:t>nové</a:t>
            </a:r>
            <a:r>
              <a:rPr dirty="0"/>
              <a:t> </a:t>
            </a:r>
            <a:r>
              <a:rPr dirty="0" err="1"/>
              <a:t>heslo</a:t>
            </a:r>
            <a:r>
              <a:rPr dirty="0"/>
              <a:t>“ a </a:t>
            </a:r>
            <a:r>
              <a:rPr dirty="0" err="1"/>
              <a:t>klikněte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dirty="0" err="1"/>
              <a:t>Odeslat</a:t>
            </a:r>
            <a:r>
              <a:rPr dirty="0"/>
              <a:t>“.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Vytvoření účtu EU Login</a:t>
            </a:r>
            <a:endParaRPr sz="3600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6679933" y="3248298"/>
            <a:ext cx="1601918" cy="216797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6776185" y="3805646"/>
            <a:ext cx="1505666" cy="30434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638349" y="4379495"/>
            <a:ext cx="4643502" cy="79294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7D9AADD4-F615-91C6-A167-703C38B4EBCF}"/>
              </a:ext>
            </a:extLst>
          </p:cNvPr>
          <p:cNvSpPr>
            <a:spLocks noGrp="1"/>
          </p:cNvSpPr>
          <p:nvPr/>
        </p:nvSpPr>
        <p:spPr>
          <a:xfrm>
            <a:off x="473733" y="2350425"/>
            <a:ext cx="6384804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Poté můžete kliknout na „Pokračovat“ nebo „Přihlásit se“.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Pokud jste se na začátku kroku 1 zaregistrovali z Europassu (místo přímého odkazu EU Login), můžete si přečíst zprávu „„Není nalezeno žádné mobilní zařízení“. Chcete-li zaregistrovat mobilní zařízení, přejděte na Můj účet“. To je normální, ne panika.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Tuto stránku můžete uzavřít a přejít na krok 2. 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F18ED-EACC-8A51-06AC-604662113EF3}"/>
              </a:ext>
            </a:extLst>
          </p:cNvPr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pPr>
            <a:r>
              <a:rPr kumimoji="0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Vytvoření účtu EU Login</a:t>
            </a:r>
          </a:p>
        </p:txBody>
      </p:sp>
      <p:pic>
        <p:nvPicPr>
          <p:cNvPr id="6" name="Imagen 13" descr="Interfaz de usuario gráfica, Aplicación  Descripción generada automáticamente">
            <a:extLst>
              <a:ext uri="{FF2B5EF4-FFF2-40B4-BE49-F238E27FC236}">
                <a16:creationId xmlns:a16="http://schemas.microsoft.com/office/drawing/2014/main" id="{DD5C3A30-2FBA-5CCF-6DDB-430CA1BC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68" y="2531441"/>
            <a:ext cx="4654656" cy="25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7" y="2825049"/>
            <a:ext cx="7674331" cy="3105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aplikaci</a:t>
            </a:r>
            <a:r>
              <a:rPr dirty="0"/>
              <a:t> EU Login </a:t>
            </a:r>
            <a:r>
              <a:rPr dirty="0" err="1"/>
              <a:t>lze</a:t>
            </a:r>
            <a:r>
              <a:rPr dirty="0"/>
              <a:t> </a:t>
            </a:r>
            <a:r>
              <a:rPr dirty="0" err="1"/>
              <a:t>nainstalovat</a:t>
            </a:r>
            <a:r>
              <a:rPr dirty="0"/>
              <a:t> </a:t>
            </a:r>
            <a:r>
              <a:rPr dirty="0" err="1"/>
              <a:t>prostřednictvím</a:t>
            </a:r>
            <a:endParaRPr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lang="cs-CZ" dirty="0"/>
              <a:t>obchodu </a:t>
            </a:r>
            <a:r>
              <a:rPr dirty="0"/>
              <a:t>Google Play (Android),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aplikace</a:t>
            </a:r>
            <a:r>
              <a:rPr dirty="0"/>
              <a:t> Store (iOS), </a:t>
            </a:r>
            <a:r>
              <a:rPr dirty="0" err="1"/>
              <a:t>nebo</a:t>
            </a:r>
            <a:r>
              <a:rPr dirty="0"/>
              <a:t>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Windows Store (</a:t>
            </a:r>
            <a:r>
              <a:rPr lang="cs-CZ" dirty="0"/>
              <a:t>telefon s </a:t>
            </a:r>
            <a:r>
              <a:rPr dirty="0"/>
              <a:t>Windows).</a:t>
            </a:r>
          </a:p>
          <a:p>
            <a:pPr marL="457200" lvl="1" indent="0">
              <a:buNone/>
            </a:pPr>
            <a:endParaRPr sz="2000" dirty="0">
              <a:solidFill>
                <a:srgbClr val="C65094"/>
              </a:solidFill>
            </a:endParaRPr>
          </a:p>
          <a:p>
            <a:pPr>
              <a:defRPr sz="2000"/>
            </a:pPr>
            <a:r>
              <a:rPr dirty="0"/>
              <a:t>Pro </a:t>
            </a:r>
            <a:r>
              <a:rPr dirty="0" err="1"/>
              <a:t>správné</a:t>
            </a:r>
            <a:r>
              <a:rPr dirty="0"/>
              <a:t> </a:t>
            </a:r>
            <a:r>
              <a:rPr dirty="0" err="1"/>
              <a:t>fungování</a:t>
            </a:r>
            <a:r>
              <a:rPr dirty="0"/>
              <a:t> </a:t>
            </a:r>
            <a:r>
              <a:rPr dirty="0" err="1"/>
              <a:t>aplikace</a:t>
            </a:r>
            <a:r>
              <a:rPr dirty="0"/>
              <a:t> </a:t>
            </a:r>
            <a:r>
              <a:rPr dirty="0" err="1"/>
              <a:t>budete</a:t>
            </a:r>
            <a:r>
              <a:rPr dirty="0"/>
              <a:t> </a:t>
            </a:r>
            <a:r>
              <a:rPr dirty="0" err="1"/>
              <a:t>potřebovat</a:t>
            </a:r>
            <a:r>
              <a:rPr dirty="0"/>
              <a:t> </a:t>
            </a:r>
            <a:endParaRPr sz="2000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počítač</a:t>
            </a:r>
            <a:r>
              <a:rPr dirty="0"/>
              <a:t>/laptop 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vaše</a:t>
            </a:r>
            <a:r>
              <a:rPr dirty="0"/>
              <a:t> </a:t>
            </a: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zařízení</a:t>
            </a:r>
            <a:endParaRPr dirty="0"/>
          </a:p>
          <a:p>
            <a:pPr lvl="1"/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7905989" y="2590440"/>
            <a:ext cx="1128743" cy="176254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Stáhn</a:t>
            </a:r>
            <a:r>
              <a:rPr lang="cs-CZ" dirty="0" err="1"/>
              <a:t>ěte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lang="cs-CZ" dirty="0"/>
              <a:t>do telefonu </a:t>
            </a: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aplikaci</a:t>
            </a:r>
            <a:r>
              <a:rPr dirty="0"/>
              <a:t> Login Mobile App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89675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Přidání</a:t>
            </a:r>
            <a:r>
              <a:rPr dirty="0"/>
              <a:t> </a:t>
            </a:r>
            <a:r>
              <a:rPr dirty="0" err="1"/>
              <a:t>dvoufaktorové</a:t>
            </a:r>
            <a:r>
              <a:rPr lang="cs-CZ" dirty="0"/>
              <a:t>ho ověření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7030" y="5053297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72" y="4661046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33" y="4689811"/>
            <a:ext cx="1103311" cy="11033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 err="1"/>
              <a:t>Krok</a:t>
            </a:r>
            <a:r>
              <a:rPr dirty="0"/>
              <a:t> </a:t>
            </a:r>
            <a:r>
              <a:rPr lang="en-GB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5801E1-2D49-4781-BDD7-D80FA9F6BFA4}">
  <ds:schemaRefs>
    <ds:schemaRef ds:uri="0c869d80-d99c-4dac-b26b-cbbc56b0e91c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a230dd3-5426-44e9-972e-c86e457e3d3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1314</Words>
  <Application>Microsoft Office PowerPoint</Application>
  <PresentationFormat>Widescreen</PresentationFormat>
  <Paragraphs>151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2_Storyboard Layouts</vt:lpstr>
      <vt:lpstr>PowerPoint Presentation</vt:lpstr>
      <vt:lpstr>PowerPoint Presentation</vt:lpstr>
      <vt:lpstr>PowerPoint Presentation</vt:lpstr>
      <vt:lpstr>Vytvoření účtu EU Login pro přístup k Europassu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Další informace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</cp:revision>
  <dcterms:created xsi:type="dcterms:W3CDTF">2021-12-07T15:57:33Z</dcterms:created>
  <dcterms:modified xsi:type="dcterms:W3CDTF">2022-04-22T17:19:04Z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